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6"/>
  </p:notesMasterIdLst>
  <p:sldIdLst>
    <p:sldId id="256" r:id="rId2"/>
    <p:sldId id="258" r:id="rId3"/>
    <p:sldId id="299" r:id="rId4"/>
    <p:sldId id="300" r:id="rId5"/>
    <p:sldId id="301" r:id="rId6"/>
    <p:sldId id="302" r:id="rId7"/>
    <p:sldId id="303" r:id="rId8"/>
    <p:sldId id="304" r:id="rId9"/>
    <p:sldId id="305" r:id="rId10"/>
    <p:sldId id="306" r:id="rId11"/>
    <p:sldId id="308" r:id="rId12"/>
    <p:sldId id="309" r:id="rId13"/>
    <p:sldId id="310" r:id="rId14"/>
    <p:sldId id="311" r:id="rId15"/>
    <p:sldId id="313" r:id="rId16"/>
    <p:sldId id="314" r:id="rId17"/>
    <p:sldId id="317" r:id="rId18"/>
    <p:sldId id="318" r:id="rId19"/>
    <p:sldId id="321" r:id="rId20"/>
    <p:sldId id="322" r:id="rId21"/>
    <p:sldId id="326" r:id="rId22"/>
    <p:sldId id="327" r:id="rId23"/>
    <p:sldId id="259" r:id="rId24"/>
    <p:sldId id="325" r:id="rId25"/>
  </p:sldIdLst>
  <p:sldSz cx="9144000" cy="5143500" type="screen16x9"/>
  <p:notesSz cx="6858000" cy="9144000"/>
  <p:embeddedFontLst>
    <p:embeddedFont>
      <p:font typeface="Open Sans" panose="020B0606030504020204"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Mon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4AB6ED-A3C0-4CF8-8D13-4F0DC296325A}">
  <a:tblStyle styleId="{914AB6ED-A3C0-4CF8-8D13-4F0DC2963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2111" autoAdjust="0"/>
  </p:normalViewPr>
  <p:slideViewPr>
    <p:cSldViewPr snapToGrid="0">
      <p:cViewPr>
        <p:scale>
          <a:sx n="100" d="100"/>
          <a:sy n="100" d="100"/>
        </p:scale>
        <p:origin x="907" y="-3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d362d286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362d286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Boa tarde nos somos o grupo 2 e o nosso trabalho incidiu sobre o setor farmacêutico, através da criação de agentes para cada interveniente deste setor da saúde.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Quanto ao agente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é responsável por informar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acerca dos </a:t>
            </a:r>
            <a:r>
              <a:rPr lang="pt-PT" sz="1800" b="1" dirty="0">
                <a:effectLst/>
                <a:latin typeface="Times New Roman" panose="02020603050405020304" pitchFamily="18" charset="0"/>
                <a:ea typeface="Calibri" panose="020F0502020204030204" pitchFamily="34" charset="0"/>
              </a:rPr>
              <a:t>Medicamentos </a:t>
            </a:r>
            <a:r>
              <a:rPr lang="pt-PT" sz="1800" b="0" dirty="0">
                <a:effectLst/>
                <a:latin typeface="Times New Roman" panose="02020603050405020304" pitchFamily="18" charset="0"/>
                <a:ea typeface="Calibri" panose="020F0502020204030204" pitchFamily="34" charset="0"/>
              </a:rPr>
              <a:t>que contém </a:t>
            </a:r>
            <a:r>
              <a:rPr lang="pt-PT" sz="1800" dirty="0">
                <a:effectLst/>
                <a:latin typeface="Times New Roman" panose="02020603050405020304" pitchFamily="18" charset="0"/>
                <a:ea typeface="Calibri" panose="020F0502020204030204" pitchFamily="34" charset="0"/>
              </a:rPr>
              <a:t>em stock e sempre que for escolhido pelo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(em nome do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para os vender, tem obrigatoriamente de o fazer, uma vez que é a atitude dos vendedores de uma farmácia real para assim aumentar o seu lucro. Os seus atributos encontram-se aqui representados  nestes slides. </a:t>
            </a: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Este agente é ainda responsável por atualizar os stocks, históricos de vendas e de lucros e por enviar os </a:t>
            </a:r>
            <a:r>
              <a:rPr lang="pt-PT" sz="1800" b="1" dirty="0" err="1">
                <a:effectLst/>
                <a:latin typeface="Times New Roman" panose="02020603050405020304" pitchFamily="18" charset="0"/>
                <a:ea typeface="Calibri" panose="020F0502020204030204" pitchFamily="34" charset="0"/>
              </a:rPr>
              <a:t>Relatorios</a:t>
            </a:r>
            <a:r>
              <a:rPr lang="pt-PT" sz="1800" dirty="0">
                <a:effectLst/>
                <a:latin typeface="Times New Roman" panose="02020603050405020304" pitchFamily="18" charset="0"/>
                <a:ea typeface="Calibri" panose="020F0502020204030204" pitchFamily="34" charset="0"/>
              </a:rPr>
              <a:t> à </a:t>
            </a:r>
            <a:r>
              <a:rPr lang="pt-PT" sz="1800" b="1" dirty="0">
                <a:effectLst/>
                <a:latin typeface="Times New Roman" panose="02020603050405020304" pitchFamily="18" charset="0"/>
                <a:ea typeface="Calibri" panose="020F0502020204030204" pitchFamily="34" charset="0"/>
              </a:rPr>
              <a:t>Interface</a:t>
            </a:r>
            <a:r>
              <a:rPr lang="pt-PT" sz="1800" dirty="0">
                <a:effectLst/>
                <a:latin typeface="Times New Roman" panose="02020603050405020304" pitchFamily="18" charset="0"/>
                <a:ea typeface="Calibri" panose="020F0502020204030204" pitchFamily="34" charset="0"/>
              </a:rPr>
              <a:t>.</a:t>
            </a:r>
            <a:endParaRPr lang="pt-PT" dirty="0"/>
          </a:p>
        </p:txBody>
      </p:sp>
    </p:spTree>
    <p:extLst>
      <p:ext uri="{BB962C8B-B14F-4D97-AF65-F5344CB8AC3E}">
        <p14:creationId xmlns:p14="http://schemas.microsoft.com/office/powerpoint/2010/main" val="1984212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pt-PT" sz="1800" dirty="0">
                <a:effectLst/>
                <a:latin typeface="Times New Roman" panose="02020603050405020304" pitchFamily="18" charset="0"/>
                <a:ea typeface="Calibri" panose="020F0502020204030204" pitchFamily="34" charset="0"/>
              </a:rPr>
              <a:t>Foram definidos quatro </a:t>
            </a:r>
            <a:r>
              <a:rPr lang="pt-PT" sz="1800" dirty="0" err="1">
                <a:effectLst/>
                <a:latin typeface="Times New Roman" panose="02020603050405020304" pitchFamily="18" charset="0"/>
                <a:ea typeface="Calibri" panose="020F0502020204030204" pitchFamily="34" charset="0"/>
              </a:rPr>
              <a:t>behaviours</a:t>
            </a:r>
            <a:r>
              <a:rPr lang="pt-PT" sz="1800" dirty="0">
                <a:effectLst/>
                <a:latin typeface="Times New Roman" panose="02020603050405020304" pitchFamily="18" charset="0"/>
                <a:ea typeface="Calibri" panose="020F0502020204030204" pitchFamily="34" charset="0"/>
              </a:rPr>
              <a:t> que correspondem ao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Registar_farmacia</a:t>
            </a:r>
            <a:r>
              <a:rPr lang="pt-PT" sz="1800" i="1" dirty="0">
                <a:effectLst/>
                <a:latin typeface="Times New Roman" panose="02020603050405020304" pitchFamily="18" charset="0"/>
                <a:ea typeface="Calibri" panose="020F0502020204030204" pitchFamily="34" charset="0"/>
              </a:rPr>
              <a:t>,</a:t>
            </a:r>
            <a:r>
              <a:rPr lang="pt-PT" sz="1800" dirty="0">
                <a:effectLst/>
                <a:latin typeface="Times New Roman" panose="02020603050405020304" pitchFamily="18" charset="0"/>
                <a:ea typeface="Calibri" panose="020F0502020204030204" pitchFamily="34" charset="0"/>
              </a:rPr>
              <a:t>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InformarInterface</a:t>
            </a:r>
            <a:r>
              <a:rPr lang="pt-PT" sz="1800" dirty="0">
                <a:effectLst/>
                <a:latin typeface="Times New Roman" panose="02020603050405020304" pitchFamily="18" charset="0"/>
                <a:ea typeface="Calibri" panose="020F0502020204030204" pitchFamily="34" charset="0"/>
              </a:rPr>
              <a:t>,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Receber_msg</a:t>
            </a:r>
            <a:r>
              <a:rPr lang="pt-PT" sz="1800" dirty="0">
                <a:effectLst/>
                <a:latin typeface="Times New Roman" panose="02020603050405020304" pitchFamily="18" charset="0"/>
                <a:ea typeface="Calibri" panose="020F0502020204030204" pitchFamily="34" charset="0"/>
              </a:rPr>
              <a:t> e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RestockProativo</a:t>
            </a:r>
            <a:r>
              <a:rPr lang="pt-PT" sz="1800" dirty="0">
                <a:effectLst/>
                <a:latin typeface="Times New Roman" panose="02020603050405020304" pitchFamily="18" charset="0"/>
                <a:ea typeface="Calibri" panose="020F0502020204030204" pitchFamily="34" charset="0"/>
              </a:rPr>
              <a:t>.</a:t>
            </a:r>
          </a:p>
          <a:p>
            <a:pPr marL="45720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Começando pelo </a:t>
            </a:r>
            <a:r>
              <a:rPr lang="pt-PT" sz="1800" i="1" dirty="0" err="1">
                <a:effectLst/>
                <a:latin typeface="Times New Roman" panose="02020603050405020304" pitchFamily="18" charset="0"/>
                <a:ea typeface="Calibri" panose="020F0502020204030204" pitchFamily="34" charset="0"/>
              </a:rPr>
              <a:t>Registar_farmacia</a:t>
            </a:r>
            <a:r>
              <a:rPr lang="pt-PT" sz="1800" dirty="0">
                <a:effectLst/>
                <a:latin typeface="Times New Roman" panose="02020603050405020304" pitchFamily="18" charset="0"/>
                <a:ea typeface="Calibri" panose="020F0502020204030204" pitchFamily="34" charset="0"/>
              </a:rPr>
              <a:t>, neste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todas as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registam-se no </a:t>
            </a:r>
            <a:r>
              <a:rPr lang="pt-PT" sz="1800" b="1" dirty="0">
                <a:effectLst/>
                <a:latin typeface="Times New Roman" panose="02020603050405020304" pitchFamily="18" charset="0"/>
                <a:ea typeface="Calibri" panose="020F0502020204030204" pitchFamily="34" charset="0"/>
              </a:rPr>
              <a:t>Gestor </a:t>
            </a:r>
            <a:r>
              <a:rPr lang="pt-PT" sz="1800" b="0" dirty="0">
                <a:effectLst/>
                <a:latin typeface="Times New Roman" panose="02020603050405020304" pitchFamily="18" charset="0"/>
                <a:ea typeface="Calibri" panose="020F0502020204030204" pitchFamily="34" charset="0"/>
              </a:rPr>
              <a:t>e para isso</a:t>
            </a:r>
            <a:r>
              <a:rPr lang="pt-PT" sz="1800" dirty="0">
                <a:effectLst/>
                <a:latin typeface="Times New Roman" panose="02020603050405020304" pitchFamily="18" charset="0"/>
                <a:ea typeface="Calibri" panose="020F0502020204030204" pitchFamily="34" charset="0"/>
              </a:rPr>
              <a:t>, cada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envia uma mensagem para o gestor, cuja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é SUBSCRIBE, cujo conteúdo é o objeto </a:t>
            </a:r>
            <a:r>
              <a:rPr lang="pt-PT" sz="1800" i="1" dirty="0" err="1">
                <a:effectLst/>
                <a:latin typeface="Times New Roman" panose="02020603050405020304" pitchFamily="18" charset="0"/>
                <a:ea typeface="Calibri" panose="020F0502020204030204" pitchFamily="34" charset="0"/>
              </a:rPr>
              <a:t>dados_farmácia</a:t>
            </a:r>
            <a:r>
              <a:rPr lang="pt-PT" sz="1800" i="1" dirty="0">
                <a:effectLst/>
                <a:latin typeface="Times New Roman" panose="02020603050405020304" pitchFamily="18" charset="0"/>
                <a:ea typeface="Calibri" panose="020F0502020204030204" pitchFamily="34" charset="0"/>
              </a:rPr>
              <a:t> e </a:t>
            </a:r>
            <a:r>
              <a:rPr lang="pt-PT" sz="1800" dirty="0">
                <a:effectLst/>
                <a:latin typeface="Times New Roman" panose="02020603050405020304" pitchFamily="18" charset="0"/>
                <a:ea typeface="Calibri" panose="020F0502020204030204" pitchFamily="34" charset="0"/>
              </a:rPr>
              <a:t>um objeto do tipo </a:t>
            </a:r>
            <a:r>
              <a:rPr lang="pt-PT" sz="1800" b="1" dirty="0" err="1">
                <a:effectLst/>
                <a:latin typeface="Times New Roman" panose="02020603050405020304" pitchFamily="18" charset="0"/>
                <a:ea typeface="Calibri" panose="020F0502020204030204" pitchFamily="34" charset="0"/>
              </a:rPr>
              <a:t>InformaPosicao</a:t>
            </a:r>
            <a:r>
              <a:rPr lang="pt-PT" sz="1800" dirty="0">
                <a:effectLst/>
                <a:latin typeface="Times New Roman" panose="02020603050405020304" pitchFamily="18" charset="0"/>
                <a:ea typeface="Calibri" panose="020F0502020204030204" pitchFamily="34" charset="0"/>
              </a:rPr>
              <a:t>. Como cada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se regista apenas uma única vez, então este é um </a:t>
            </a:r>
            <a:r>
              <a:rPr lang="pt-PT" sz="1800" dirty="0" err="1">
                <a:effectLst/>
                <a:latin typeface="Times New Roman" panose="02020603050405020304" pitchFamily="18" charset="0"/>
                <a:ea typeface="Calibri" panose="020F0502020204030204" pitchFamily="34" charset="0"/>
              </a:rPr>
              <a:t>OneShotBehaviour</a:t>
            </a:r>
            <a:r>
              <a:rPr lang="pt-PT" sz="1800" dirty="0">
                <a:effectLst/>
                <a:latin typeface="Times New Roman" panose="02020603050405020304" pitchFamily="18" charset="0"/>
                <a:ea typeface="Calibri" panose="020F0502020204030204" pitchFamily="34" charset="0"/>
              </a:rPr>
              <a:t>.</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158750" indent="0">
              <a:buNone/>
            </a:pPr>
            <a:endParaRPr lang="pt-PT" dirty="0"/>
          </a:p>
        </p:txBody>
      </p:sp>
    </p:spTree>
    <p:extLst>
      <p:ext uri="{BB962C8B-B14F-4D97-AF65-F5344CB8AC3E}">
        <p14:creationId xmlns:p14="http://schemas.microsoft.com/office/powerpoint/2010/main" val="2957074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O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InformarInterface</a:t>
            </a:r>
            <a:r>
              <a:rPr lang="pt-PT" sz="1800" dirty="0">
                <a:effectLst/>
                <a:latin typeface="Times New Roman" panose="02020603050405020304" pitchFamily="18" charset="0"/>
                <a:ea typeface="Calibri" panose="020F0502020204030204" pitchFamily="34" charset="0"/>
              </a:rPr>
              <a:t> também é um </a:t>
            </a:r>
            <a:r>
              <a:rPr lang="pt-PT" sz="1800" dirty="0" err="1">
                <a:effectLst/>
                <a:latin typeface="Times New Roman" panose="02020603050405020304" pitchFamily="18" charset="0"/>
                <a:ea typeface="Calibri" panose="020F0502020204030204" pitchFamily="34" charset="0"/>
              </a:rPr>
              <a:t>OneShotBehaviour</a:t>
            </a:r>
            <a:r>
              <a:rPr lang="pt-PT" sz="1800" dirty="0">
                <a:effectLst/>
                <a:latin typeface="Times New Roman" panose="02020603050405020304" pitchFamily="18" charset="0"/>
                <a:ea typeface="Calibri" panose="020F0502020204030204" pitchFamily="34" charset="0"/>
              </a:rPr>
              <a:t>. Corresponde ao </a:t>
            </a:r>
            <a:r>
              <a:rPr lang="pt-PT" sz="1800" b="1" dirty="0" err="1">
                <a:effectLst/>
                <a:latin typeface="Times New Roman" panose="02020603050405020304" pitchFamily="18" charset="0"/>
                <a:ea typeface="Calibri" panose="020F0502020204030204" pitchFamily="34" charset="0"/>
              </a:rPr>
              <a:t>Relatorio</a:t>
            </a:r>
            <a:r>
              <a:rPr lang="pt-PT" sz="1800" dirty="0">
                <a:effectLst/>
                <a:latin typeface="Times New Roman" panose="02020603050405020304" pitchFamily="18" charset="0"/>
                <a:ea typeface="Calibri" panose="020F0502020204030204" pitchFamily="34" charset="0"/>
              </a:rPr>
              <a:t> inicial enviado para a </a:t>
            </a:r>
            <a:r>
              <a:rPr lang="pt-PT" sz="1800" b="1" dirty="0">
                <a:effectLst/>
                <a:latin typeface="Times New Roman" panose="02020603050405020304" pitchFamily="18" charset="0"/>
                <a:ea typeface="Calibri" panose="020F0502020204030204" pitchFamily="34" charset="0"/>
              </a:rPr>
              <a:t>Interface</a:t>
            </a:r>
            <a:r>
              <a:rPr lang="pt-PT" sz="1800" dirty="0">
                <a:effectLst/>
                <a:latin typeface="Times New Roman" panose="02020603050405020304" pitchFamily="18" charset="0"/>
                <a:ea typeface="Calibri" panose="020F0502020204030204" pitchFamily="34" charset="0"/>
              </a:rPr>
              <a:t>, logo depois da inicialização da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Para que a Interface tenha acesso ao </a:t>
            </a:r>
            <a:r>
              <a:rPr lang="pt-PT" sz="1800" b="1" dirty="0" err="1">
                <a:effectLst/>
                <a:latin typeface="Times New Roman" panose="02020603050405020304" pitchFamily="18" charset="0"/>
                <a:ea typeface="Calibri" panose="020F0502020204030204" pitchFamily="34" charset="0"/>
              </a:rPr>
              <a:t>Relatorio</a:t>
            </a:r>
            <a:r>
              <a:rPr lang="pt-PT" sz="1800" dirty="0">
                <a:effectLst/>
                <a:latin typeface="Times New Roman" panose="02020603050405020304" pitchFamily="18" charset="0"/>
                <a:ea typeface="Calibri" panose="020F0502020204030204" pitchFamily="34" charset="0"/>
              </a:rPr>
              <a:t>, é enviada uma mensagem ACL cuja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é INFORM e cujo conteúdo é um objeto do tipo </a:t>
            </a:r>
            <a:r>
              <a:rPr lang="pt-PT" sz="1800" b="1" dirty="0" err="1">
                <a:effectLst/>
                <a:latin typeface="Times New Roman" panose="02020603050405020304" pitchFamily="18" charset="0"/>
                <a:ea typeface="Calibri" panose="020F0502020204030204" pitchFamily="34" charset="0"/>
              </a:rPr>
              <a:t>Relatorio</a:t>
            </a:r>
            <a:r>
              <a:rPr lang="pt-PT" sz="1800" dirty="0">
                <a:effectLst/>
                <a:latin typeface="Times New Roman" panose="02020603050405020304" pitchFamily="18" charset="0"/>
                <a:ea typeface="Calibri" panose="020F0502020204030204" pitchFamily="34" charset="0"/>
              </a:rPr>
              <a:t>.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158750" indent="0">
              <a:buNone/>
            </a:pPr>
            <a:endParaRPr lang="pt-PT" dirty="0"/>
          </a:p>
        </p:txBody>
      </p:sp>
    </p:spTree>
    <p:extLst>
      <p:ext uri="{BB962C8B-B14F-4D97-AF65-F5344CB8AC3E}">
        <p14:creationId xmlns:p14="http://schemas.microsoft.com/office/powerpoint/2010/main" val="2202816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pt-PT" sz="1800" dirty="0">
                <a:effectLst/>
                <a:latin typeface="Times New Roman" panose="02020603050405020304" pitchFamily="18" charset="0"/>
                <a:ea typeface="Calibri" panose="020F0502020204030204" pitchFamily="34" charset="0"/>
              </a:rPr>
              <a:t>Quanto ao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Receber_msg</a:t>
            </a:r>
            <a:r>
              <a:rPr lang="pt-PT" sz="1800" dirty="0">
                <a:effectLst/>
                <a:latin typeface="Times New Roman" panose="02020603050405020304" pitchFamily="18" charset="0"/>
                <a:ea typeface="Calibri" panose="020F0502020204030204" pitchFamily="34" charset="0"/>
              </a:rPr>
              <a:t> é um </a:t>
            </a:r>
            <a:r>
              <a:rPr lang="pt-PT" sz="1800" dirty="0" err="1">
                <a:effectLst/>
                <a:latin typeface="Times New Roman" panose="02020603050405020304" pitchFamily="18" charset="0"/>
                <a:ea typeface="Calibri" panose="020F0502020204030204" pitchFamily="34" charset="0"/>
              </a:rPr>
              <a:t>CyclicBehaviour</a:t>
            </a:r>
            <a:r>
              <a:rPr lang="pt-PT" sz="1800" dirty="0">
                <a:effectLst/>
                <a:latin typeface="Times New Roman" panose="02020603050405020304" pitchFamily="18" charset="0"/>
                <a:ea typeface="Calibri" panose="020F0502020204030204" pitchFamily="34" charset="0"/>
              </a:rPr>
              <a:t>, uma vez que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está sempre à espera de receber mensagens vindas dos diferentes agentes. A ação que o agente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vai executar depende do tipo de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da mensagem recebida. Este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está preparado para receber quatro tipos de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SUBSCRIBE, REQUEST, PROPOSE e CONFIRM.</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(CLICK) Quando recebe uma mensagem de um </a:t>
            </a:r>
            <a:r>
              <a:rPr lang="pt-PT" sz="1800" b="1" dirty="0">
                <a:effectLst/>
                <a:latin typeface="Times New Roman" panose="02020603050405020304" pitchFamily="18" charset="0"/>
                <a:ea typeface="Calibri" panose="020F0502020204030204" pitchFamily="34" charset="0"/>
              </a:rPr>
              <a:t>Fornecedor</a:t>
            </a:r>
            <a:r>
              <a:rPr lang="pt-PT" sz="1800" dirty="0">
                <a:effectLst/>
                <a:latin typeface="Times New Roman" panose="02020603050405020304" pitchFamily="18" charset="0"/>
                <a:ea typeface="Calibri" panose="020F0502020204030204" pitchFamily="34" charset="0"/>
              </a:rPr>
              <a:t> do tipo SUBSCRIBE, a </a:t>
            </a:r>
            <a:r>
              <a:rPr lang="pt-PT" sz="1800" b="1" dirty="0" err="1">
                <a:effectLst/>
                <a:latin typeface="Times New Roman" panose="02020603050405020304" pitchFamily="18" charset="0"/>
                <a:ea typeface="Calibri" panose="020F0502020204030204" pitchFamily="34" charset="0"/>
              </a:rPr>
              <a:t>Farmacia</a:t>
            </a:r>
            <a:r>
              <a:rPr lang="pt-PT" sz="1800" b="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regista esse </a:t>
            </a:r>
            <a:r>
              <a:rPr lang="pt-PT" sz="1800" b="1" dirty="0">
                <a:effectLst/>
                <a:latin typeface="Times New Roman" panose="02020603050405020304" pitchFamily="18" charset="0"/>
                <a:ea typeface="Calibri" panose="020F0502020204030204" pitchFamily="34" charset="0"/>
              </a:rPr>
              <a:t>Fornecedor</a:t>
            </a:r>
            <a:r>
              <a:rPr lang="pt-PT" sz="1800" dirty="0">
                <a:effectLst/>
                <a:latin typeface="Times New Roman" panose="02020603050405020304" pitchFamily="18" charset="0"/>
                <a:ea typeface="Calibri" panose="020F0502020204030204" pitchFamily="34" charset="0"/>
              </a:rPr>
              <a:t> no </a:t>
            </a:r>
            <a:r>
              <a:rPr lang="pt-PT" sz="1800" dirty="0" err="1">
                <a:effectLst/>
                <a:latin typeface="Times New Roman" panose="02020603050405020304" pitchFamily="18" charset="0"/>
                <a:ea typeface="Calibri" panose="020F0502020204030204" pitchFamily="34" charset="0"/>
              </a:rPr>
              <a:t>ArrayList</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pos_fornecedores</a:t>
            </a:r>
            <a:r>
              <a:rPr lang="pt-PT" sz="1800" i="1" dirty="0">
                <a:effectLst/>
                <a:latin typeface="Times New Roman" panose="02020603050405020304" pitchFamily="18" charset="0"/>
                <a:ea typeface="Calibri" panose="020F0502020204030204" pitchFamily="34" charset="0"/>
              </a:rPr>
              <a:t> e d</a:t>
            </a:r>
            <a:r>
              <a:rPr lang="pt-PT" sz="1800" dirty="0">
                <a:effectLst/>
                <a:latin typeface="Times New Roman" panose="02020603050405020304" pitchFamily="18" charset="0"/>
                <a:ea typeface="Calibri" panose="020F0502020204030204" pitchFamily="34" charset="0"/>
              </a:rPr>
              <a:t>e seguida, o agente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determina qual das distâncias entre o respetivo </a:t>
            </a:r>
            <a:r>
              <a:rPr lang="pt-PT" sz="1800" b="1" dirty="0">
                <a:effectLst/>
                <a:latin typeface="Times New Roman" panose="02020603050405020304" pitchFamily="18" charset="0"/>
                <a:ea typeface="Calibri" panose="020F0502020204030204" pitchFamily="34" charset="0"/>
              </a:rPr>
              <a:t>Fornecedor</a:t>
            </a:r>
            <a:r>
              <a:rPr lang="pt-PT" sz="1800" dirty="0">
                <a:effectLst/>
                <a:latin typeface="Times New Roman" panose="02020603050405020304" pitchFamily="18" charset="0"/>
                <a:ea typeface="Calibri" panose="020F0502020204030204" pitchFamily="34" charset="0"/>
              </a:rPr>
              <a:t> e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é a menor, obtendo assim o AID do </a:t>
            </a:r>
            <a:r>
              <a:rPr lang="pt-PT" sz="1800" b="1" dirty="0">
                <a:effectLst/>
                <a:latin typeface="Times New Roman" panose="02020603050405020304" pitchFamily="18" charset="0"/>
                <a:ea typeface="Calibri" panose="020F0502020204030204" pitchFamily="34" charset="0"/>
              </a:rPr>
              <a:t>Fornecedor</a:t>
            </a:r>
            <a:r>
              <a:rPr lang="pt-PT" sz="1800" dirty="0">
                <a:effectLst/>
                <a:latin typeface="Times New Roman" panose="02020603050405020304" pitchFamily="18" charset="0"/>
                <a:ea typeface="Calibri" panose="020F0502020204030204" pitchFamily="34" charset="0"/>
              </a:rPr>
              <a:t> mais próximo. Isto é necessário, porque a o agente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vai escolher sempre comprar no </a:t>
            </a:r>
            <a:r>
              <a:rPr lang="pt-PT" sz="1800" b="1" dirty="0">
                <a:effectLst/>
                <a:latin typeface="Times New Roman" panose="02020603050405020304" pitchFamily="18" charset="0"/>
                <a:ea typeface="Calibri" panose="020F0502020204030204" pitchFamily="34" charset="0"/>
              </a:rPr>
              <a:t>Fornecedor</a:t>
            </a:r>
            <a:r>
              <a:rPr lang="pt-PT" sz="1800" dirty="0">
                <a:effectLst/>
                <a:latin typeface="Times New Roman" panose="02020603050405020304" pitchFamily="18" charset="0"/>
                <a:ea typeface="Calibri" panose="020F0502020204030204" pitchFamily="34" charset="0"/>
              </a:rPr>
              <a:t> mais barato, que neste caso é o mais próximo, porque se desprezaram os custos associados ao medicamento em si (CLICK)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(CLICK)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recebe também mensagens ACL do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do tipo REQUEST, em que este pretende averiguar se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tem o </a:t>
            </a:r>
            <a:r>
              <a:rPr lang="pt-PT" sz="1800" b="1" dirty="0">
                <a:effectLst/>
                <a:latin typeface="Times New Roman" panose="02020603050405020304" pitchFamily="18" charset="0"/>
                <a:ea typeface="Calibri" panose="020F0502020204030204" pitchFamily="34" charset="0"/>
              </a:rPr>
              <a:t>Medicamento</a:t>
            </a:r>
            <a:r>
              <a:rPr lang="pt-PT" sz="1800" dirty="0">
                <a:effectLst/>
                <a:latin typeface="Times New Roman" panose="02020603050405020304" pitchFamily="18" charset="0"/>
                <a:ea typeface="Calibri" panose="020F0502020204030204" pitchFamily="34" charset="0"/>
              </a:rPr>
              <a:t> que 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quer comprar, na quantidade necessária. Se tiver, envia uma mensagem ACL, cuja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é INFORM ao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a informar que tem o </a:t>
            </a:r>
            <a:r>
              <a:rPr lang="pt-PT" sz="1800" b="1" dirty="0">
                <a:effectLst/>
                <a:latin typeface="Times New Roman" panose="02020603050405020304" pitchFamily="18" charset="0"/>
                <a:ea typeface="Calibri" panose="020F0502020204030204" pitchFamily="34" charset="0"/>
              </a:rPr>
              <a:t>Medicamento</a:t>
            </a:r>
            <a:r>
              <a:rPr lang="pt-PT" sz="1800" dirty="0">
                <a:effectLst/>
                <a:latin typeface="Times New Roman" panose="02020603050405020304" pitchFamily="18" charset="0"/>
                <a:ea typeface="Calibri" panose="020F0502020204030204" pitchFamily="34" charset="0"/>
              </a:rPr>
              <a:t>, respondendo-lhe com o </a:t>
            </a:r>
            <a:r>
              <a:rPr lang="pt-PT" sz="1800" b="1" dirty="0">
                <a:effectLst/>
                <a:latin typeface="Times New Roman" panose="02020603050405020304" pitchFamily="18" charset="0"/>
                <a:ea typeface="Calibri" panose="020F0502020204030204" pitchFamily="34" charset="0"/>
              </a:rPr>
              <a:t>Medicamento</a:t>
            </a:r>
            <a:r>
              <a:rPr lang="pt-PT" sz="1800" dirty="0">
                <a:effectLst/>
                <a:latin typeface="Times New Roman" panose="02020603050405020304" pitchFamily="18" charset="0"/>
                <a:ea typeface="Calibri" panose="020F0502020204030204" pitchFamily="34" charset="0"/>
              </a:rPr>
              <a:t> e respetivo preço. Se tiver o </a:t>
            </a:r>
            <a:r>
              <a:rPr lang="pt-PT" sz="1800" b="1" dirty="0">
                <a:effectLst/>
                <a:latin typeface="Times New Roman" panose="02020603050405020304" pitchFamily="18" charset="0"/>
                <a:ea typeface="Calibri" panose="020F0502020204030204" pitchFamily="34" charset="0"/>
              </a:rPr>
              <a:t>Medicamento</a:t>
            </a:r>
            <a:r>
              <a:rPr lang="pt-PT" sz="1800" dirty="0">
                <a:effectLst/>
                <a:latin typeface="Times New Roman" panose="02020603050405020304" pitchFamily="18" charset="0"/>
                <a:ea typeface="Calibri" panose="020F0502020204030204" pitchFamily="34" charset="0"/>
              </a:rPr>
              <a:t> em stock, mas não em quantidade suficiente, então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envia uma mensagem ACL do tipo REFUSE ao </a:t>
            </a:r>
            <a:r>
              <a:rPr lang="pt-PT" sz="1800" b="1" dirty="0">
                <a:effectLst/>
                <a:latin typeface="Times New Roman" panose="02020603050405020304" pitchFamily="18" charset="0"/>
                <a:ea typeface="Calibri" panose="020F0502020204030204" pitchFamily="34" charset="0"/>
              </a:rPr>
              <a:t>Gestor. </a:t>
            </a:r>
            <a:r>
              <a:rPr lang="pt-PT" sz="1800" dirty="0">
                <a:effectLst/>
                <a:latin typeface="Times New Roman" panose="02020603050405020304" pitchFamily="18" charset="0"/>
                <a:ea typeface="Calibri" panose="020F0502020204030204" pitchFamily="34" charset="0"/>
              </a:rPr>
              <a:t>Simultaneamente, envia uma mensagem ACL do tipo REQUEST_WHEN ao </a:t>
            </a:r>
            <a:r>
              <a:rPr lang="pt-PT" sz="1800" b="1" dirty="0">
                <a:effectLst/>
                <a:latin typeface="Times New Roman" panose="02020603050405020304" pitchFamily="18" charset="0"/>
                <a:ea typeface="Calibri" panose="020F0502020204030204" pitchFamily="34" charset="0"/>
              </a:rPr>
              <a:t>Fornecedor</a:t>
            </a:r>
            <a:r>
              <a:rPr lang="pt-PT" sz="1800" dirty="0">
                <a:effectLst/>
                <a:latin typeface="Times New Roman" panose="02020603050405020304" pitchFamily="18" charset="0"/>
                <a:ea typeface="Calibri" panose="020F0502020204030204" pitchFamily="34" charset="0"/>
              </a:rPr>
              <a:t>, cujo conteúdo são as unidades de </a:t>
            </a:r>
            <a:r>
              <a:rPr lang="pt-PT" sz="1800" b="1" dirty="0">
                <a:effectLst/>
                <a:latin typeface="Times New Roman" panose="02020603050405020304" pitchFamily="18" charset="0"/>
                <a:ea typeface="Calibri" panose="020F0502020204030204" pitchFamily="34" charset="0"/>
              </a:rPr>
              <a:t>Medicamento</a:t>
            </a:r>
            <a:r>
              <a:rPr lang="pt-PT" sz="1800" dirty="0">
                <a:effectLst/>
                <a:latin typeface="Times New Roman" panose="02020603050405020304" pitchFamily="18" charset="0"/>
                <a:ea typeface="Calibri" panose="020F0502020204030204" pitchFamily="34" charset="0"/>
              </a:rPr>
              <a:t> necessárias para que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possa ter em stock a quantidade solicitada. Caso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não tenha o </a:t>
            </a:r>
            <a:r>
              <a:rPr lang="pt-PT" sz="1800" b="1" dirty="0">
                <a:effectLst/>
                <a:latin typeface="Times New Roman" panose="02020603050405020304" pitchFamily="18" charset="0"/>
                <a:ea typeface="Calibri" panose="020F0502020204030204" pitchFamily="34" charset="0"/>
              </a:rPr>
              <a:t>Medicamento</a:t>
            </a:r>
            <a:r>
              <a:rPr lang="pt-PT" sz="1800" dirty="0">
                <a:effectLst/>
                <a:latin typeface="Times New Roman" panose="02020603050405020304" pitchFamily="18" charset="0"/>
                <a:ea typeface="Calibri" panose="020F0502020204030204" pitchFamily="34" charset="0"/>
              </a:rPr>
              <a:t> no seu stock, então, simplesmente envia uma mensagem ACL do tipo REFUSE ao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(CLICK)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pt-PT" sz="1800" dirty="0">
                <a:effectLst/>
                <a:latin typeface="Times New Roman" panose="02020603050405020304" pitchFamily="18" charset="0"/>
                <a:ea typeface="Calibri" panose="020F0502020204030204" pitchFamily="34" charset="0"/>
              </a:rPr>
              <a:t>(CLICK) Posteriormente, se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for escolhida pelo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para efetuar a compra, então,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envia-lhe uma mensagem a propor a compra e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aceita a proposta, enviando uma mensagem do tipo ACCEPT_PROPOSE ao </a:t>
            </a:r>
            <a:r>
              <a:rPr lang="pt-PT" sz="1800" b="1" dirty="0">
                <a:effectLst/>
                <a:latin typeface="Times New Roman" panose="02020603050405020304" pitchFamily="18" charset="0"/>
                <a:ea typeface="Calibri" panose="020F0502020204030204" pitchFamily="34" charset="0"/>
              </a:rPr>
              <a:t>Gestor. </a:t>
            </a:r>
            <a:r>
              <a:rPr lang="pt-PT" sz="1800" dirty="0">
                <a:effectLst/>
                <a:latin typeface="Times New Roman" panose="02020603050405020304" pitchFamily="18" charset="0"/>
                <a:ea typeface="Calibri" panose="020F0502020204030204" pitchFamily="34" charset="0"/>
              </a:rPr>
              <a:t>Logo de seguida,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procede às atualizações do stock, históricos de vendas e de lucros, reduzindo no stock as unidades que vendeu, aumentando nos históricos de vendas mensal e total a quantidade de </a:t>
            </a:r>
            <a:r>
              <a:rPr lang="pt-PT" sz="1800" b="1" dirty="0">
                <a:effectLst/>
                <a:latin typeface="Times New Roman" panose="02020603050405020304" pitchFamily="18" charset="0"/>
                <a:ea typeface="Calibri" panose="020F0502020204030204" pitchFamily="34" charset="0"/>
              </a:rPr>
              <a:t>Medicamentos</a:t>
            </a:r>
            <a:r>
              <a:rPr lang="pt-PT" sz="1800" dirty="0">
                <a:effectLst/>
                <a:latin typeface="Times New Roman" panose="02020603050405020304" pitchFamily="18" charset="0"/>
                <a:ea typeface="Calibri" panose="020F0502020204030204" pitchFamily="34" charset="0"/>
              </a:rPr>
              <a:t> vendidos nesse pedido e aumentando também o respetivo lucro mensal e total. (CLICK)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pt-PT" sz="1800" dirty="0">
                <a:effectLst/>
                <a:latin typeface="Times New Roman" panose="02020603050405020304" pitchFamily="18" charset="0"/>
                <a:ea typeface="Calibri" panose="020F0502020204030204" pitchFamily="34" charset="0"/>
              </a:rPr>
              <a:t>(CLICK) Por último,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recebe uma mensagem ACL do tipo CONFIRM do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a confirmar que 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recebeu o pedido. Sendo o agente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um agente proativo, tem a capacidade de avaliar o stock de </a:t>
            </a:r>
            <a:r>
              <a:rPr lang="pt-PT" sz="1800" b="1" dirty="0">
                <a:effectLst/>
                <a:latin typeface="Times New Roman" panose="02020603050405020304" pitchFamily="18" charset="0"/>
                <a:ea typeface="Calibri" panose="020F0502020204030204" pitchFamily="34" charset="0"/>
              </a:rPr>
              <a:t>Medicamentos</a:t>
            </a:r>
            <a:r>
              <a:rPr lang="pt-PT" sz="1800" dirty="0">
                <a:effectLst/>
                <a:latin typeface="Times New Roman" panose="02020603050405020304" pitchFamily="18" charset="0"/>
                <a:ea typeface="Calibri" panose="020F0502020204030204" pitchFamily="34" charset="0"/>
              </a:rPr>
              <a:t> e, com base na análise do histórico de vendas mensal, prever as necessidades de compra dos </a:t>
            </a:r>
            <a:r>
              <a:rPr lang="pt-PT" sz="1800" b="1" dirty="0" err="1">
                <a:effectLst/>
                <a:latin typeface="Times New Roman" panose="02020603050405020304" pitchFamily="18" charset="0"/>
                <a:ea typeface="Calibri" panose="020F0502020204030204" pitchFamily="34" charset="0"/>
              </a:rPr>
              <a:t>Cidadaos</a:t>
            </a:r>
            <a:r>
              <a:rPr lang="pt-PT" sz="1800" dirty="0">
                <a:effectLst/>
                <a:latin typeface="Times New Roman" panose="02020603050405020304" pitchFamily="18" charset="0"/>
                <a:ea typeface="Calibri" panose="020F0502020204030204" pitchFamily="34" charset="0"/>
              </a:rPr>
              <a:t>, encomendando, ou não, mais produtos ao </a:t>
            </a:r>
            <a:r>
              <a:rPr lang="pt-PT" sz="1800" b="1" dirty="0">
                <a:effectLst/>
                <a:latin typeface="Times New Roman" panose="02020603050405020304" pitchFamily="18" charset="0"/>
                <a:ea typeface="Calibri" panose="020F0502020204030204" pitchFamily="34" charset="0"/>
              </a:rPr>
              <a:t>Fornecedor</a:t>
            </a:r>
            <a:r>
              <a:rPr lang="pt-PT" sz="1800" dirty="0">
                <a:effectLst/>
                <a:latin typeface="Times New Roman" panose="02020603050405020304" pitchFamily="18" charset="0"/>
                <a:ea typeface="Calibri" panose="020F0502020204030204" pitchFamily="34" charset="0"/>
              </a:rPr>
              <a:t>. Esta análise proativa é realizada através do </a:t>
            </a:r>
            <a:r>
              <a:rPr lang="pt-PT" sz="1800" dirty="0" err="1">
                <a:effectLst/>
                <a:latin typeface="Times New Roman" panose="02020603050405020304" pitchFamily="18" charset="0"/>
                <a:ea typeface="Calibri" panose="020F0502020204030204" pitchFamily="34" charset="0"/>
              </a:rPr>
              <a:t>TickerBehaviour</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RestockProativo</a:t>
            </a:r>
            <a:r>
              <a:rPr lang="pt-PT" sz="1800" b="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que atua a cada 1000ms. De seguida, é enviado um </a:t>
            </a:r>
            <a:r>
              <a:rPr lang="pt-PT" sz="1800" b="1" dirty="0" err="1">
                <a:effectLst/>
                <a:latin typeface="Times New Roman" panose="02020603050405020304" pitchFamily="18" charset="0"/>
                <a:ea typeface="Calibri" panose="020F0502020204030204" pitchFamily="34" charset="0"/>
              </a:rPr>
              <a:t>Relatorio</a:t>
            </a:r>
            <a:r>
              <a:rPr lang="pt-PT" sz="1800" dirty="0">
                <a:effectLst/>
                <a:latin typeface="Times New Roman" panose="02020603050405020304" pitchFamily="18" charset="0"/>
                <a:ea typeface="Calibri" panose="020F0502020204030204" pitchFamily="34" charset="0"/>
              </a:rPr>
              <a:t> das atualizações à </a:t>
            </a:r>
            <a:r>
              <a:rPr lang="pt-PT" sz="1800" b="1" dirty="0">
                <a:effectLst/>
                <a:latin typeface="Times New Roman" panose="02020603050405020304" pitchFamily="18" charset="0"/>
                <a:ea typeface="Calibri" panose="020F0502020204030204" pitchFamily="34" charset="0"/>
              </a:rPr>
              <a:t>Interface</a:t>
            </a:r>
            <a:r>
              <a:rPr lang="pt-PT" sz="1800" dirty="0">
                <a:effectLst/>
                <a:latin typeface="Times New Roman" panose="02020603050405020304" pitchFamily="18" charset="0"/>
                <a:ea typeface="Calibri" panose="020F0502020204030204" pitchFamily="34" charset="0"/>
              </a:rPr>
              <a:t> através de uma mensagem ACL do tipo INFORM e finalmente, é feito um </a:t>
            </a:r>
            <a:r>
              <a:rPr lang="pt-PT" sz="1800" dirty="0" err="1">
                <a:effectLst/>
                <a:latin typeface="Times New Roman" panose="02020603050405020304" pitchFamily="18" charset="0"/>
                <a:ea typeface="Calibri" panose="020F0502020204030204" pitchFamily="34" charset="0"/>
              </a:rPr>
              <a:t>reset</a:t>
            </a:r>
            <a:r>
              <a:rPr lang="pt-PT" sz="1800" dirty="0">
                <a:effectLst/>
                <a:latin typeface="Times New Roman" panose="02020603050405020304" pitchFamily="18" charset="0"/>
                <a:ea typeface="Calibri" panose="020F0502020204030204" pitchFamily="34" charset="0"/>
              </a:rPr>
              <a:t> às variáveis mensais. (CLICK)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0" lvl="0" indent="0" algn="just">
              <a:lnSpc>
                <a:spcPct val="150000"/>
              </a:lnSpc>
              <a:buFont typeface="Symbol" panose="05050102010706020507" pitchFamily="18" charset="2"/>
              <a:buNone/>
            </a:pPr>
            <a:endParaRPr lang="pt-PT" sz="1800" dirty="0">
              <a:effectLst/>
              <a:latin typeface="Times New Roman" panose="02020603050405020304" pitchFamily="18" charset="0"/>
              <a:ea typeface="Calibri" panose="020F0502020204030204" pitchFamily="34" charset="0"/>
            </a:endParaRPr>
          </a:p>
          <a:p>
            <a:pPr marL="158750" indent="0">
              <a:buNone/>
            </a:pPr>
            <a:endParaRPr lang="pt-PT" dirty="0"/>
          </a:p>
        </p:txBody>
      </p:sp>
    </p:spTree>
    <p:extLst>
      <p:ext uri="{BB962C8B-B14F-4D97-AF65-F5344CB8AC3E}">
        <p14:creationId xmlns:p14="http://schemas.microsoft.com/office/powerpoint/2010/main" val="3759697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pt-PT" sz="1800" dirty="0">
                <a:effectLst/>
                <a:latin typeface="Times New Roman" panose="02020603050405020304" pitchFamily="18" charset="0"/>
                <a:ea typeface="Calibri" panose="020F0502020204030204" pitchFamily="34" charset="0"/>
              </a:rPr>
              <a:t>Relativamente ao agente </a:t>
            </a:r>
            <a:r>
              <a:rPr lang="pt-PT" sz="1800" b="1" dirty="0">
                <a:effectLst/>
                <a:latin typeface="Times New Roman" panose="02020603050405020304" pitchFamily="18" charset="0"/>
                <a:ea typeface="Calibri" panose="020F0502020204030204" pitchFamily="34" charset="0"/>
              </a:rPr>
              <a:t>Gestor</a:t>
            </a:r>
            <a:r>
              <a:rPr lang="pt-PT" sz="1800" b="0" dirty="0">
                <a:effectLst/>
                <a:latin typeface="Times New Roman" panose="02020603050405020304" pitchFamily="18" charset="0"/>
                <a:ea typeface="Calibri" panose="020F0502020204030204" pitchFamily="34" charset="0"/>
              </a:rPr>
              <a:t>, ele </a:t>
            </a:r>
            <a:r>
              <a:rPr lang="pt-PT" sz="1800" dirty="0">
                <a:effectLst/>
                <a:latin typeface="Times New Roman" panose="02020603050405020304" pitchFamily="18" charset="0"/>
                <a:ea typeface="Calibri" panose="020F0502020204030204" pitchFamily="34" charset="0"/>
              </a:rPr>
              <a:t>atua como o intermediário entre as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e os </a:t>
            </a:r>
            <a:r>
              <a:rPr lang="pt-PT" sz="1800" b="1" dirty="0" err="1">
                <a:effectLst/>
                <a:latin typeface="Times New Roman" panose="02020603050405020304" pitchFamily="18" charset="0"/>
                <a:ea typeface="Calibri" panose="020F0502020204030204" pitchFamily="34" charset="0"/>
              </a:rPr>
              <a:t>Cidadaos</a:t>
            </a:r>
            <a:r>
              <a:rPr lang="pt-PT" sz="1800" dirty="0">
                <a:effectLst/>
                <a:latin typeface="Times New Roman" panose="02020603050405020304" pitchFamily="18" charset="0"/>
                <a:ea typeface="Calibri" panose="020F0502020204030204" pitchFamily="34" charset="0"/>
              </a:rPr>
              <a:t>, transmitindo informações entre ambos. O principal objetivo deste agente é facilitar o processo de compra dos </a:t>
            </a:r>
            <a:r>
              <a:rPr lang="pt-PT" sz="1800" b="1" dirty="0" err="1">
                <a:effectLst/>
                <a:latin typeface="Times New Roman" panose="02020603050405020304" pitchFamily="18" charset="0"/>
                <a:ea typeface="Calibri" panose="020F0502020204030204" pitchFamily="34" charset="0"/>
              </a:rPr>
              <a:t>Cidadaos</a:t>
            </a:r>
            <a:r>
              <a:rPr lang="pt-PT" sz="1800" dirty="0">
                <a:effectLst/>
                <a:latin typeface="Times New Roman" panose="02020603050405020304" pitchFamily="18" charset="0"/>
                <a:ea typeface="Calibri" panose="020F0502020204030204" pitchFamily="34" charset="0"/>
              </a:rPr>
              <a:t>, em que estes lhe dizem qual o </a:t>
            </a:r>
            <a:r>
              <a:rPr lang="pt-PT" sz="1800" b="1" dirty="0">
                <a:effectLst/>
                <a:latin typeface="Times New Roman" panose="02020603050405020304" pitchFamily="18" charset="0"/>
                <a:ea typeface="Calibri" panose="020F0502020204030204" pitchFamily="34" charset="0"/>
              </a:rPr>
              <a:t>Medicamento</a:t>
            </a:r>
            <a:r>
              <a:rPr lang="pt-PT" sz="1800" dirty="0">
                <a:effectLst/>
                <a:latin typeface="Times New Roman" panose="02020603050405020304" pitchFamily="18" charset="0"/>
                <a:ea typeface="Calibri" panose="020F0502020204030204" pitchFamily="34" charset="0"/>
              </a:rPr>
              <a:t> que pretende comprar e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envia-lhes uma lista com todas as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em que o seu pedido se encontra disponível e o respetivo preço. </a:t>
            </a:r>
          </a:p>
        </p:txBody>
      </p:sp>
    </p:spTree>
    <p:extLst>
      <p:ext uri="{BB962C8B-B14F-4D97-AF65-F5344CB8AC3E}">
        <p14:creationId xmlns:p14="http://schemas.microsoft.com/office/powerpoint/2010/main" val="1272698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(CLICK) Quando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recebe uma mensagem de uma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do tipo SUBSCRIBE, regista essa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no </a:t>
            </a:r>
            <a:r>
              <a:rPr lang="pt-PT" sz="1800" dirty="0" err="1">
                <a:effectLst/>
                <a:latin typeface="Times New Roman" panose="02020603050405020304" pitchFamily="18" charset="0"/>
                <a:ea typeface="Calibri" panose="020F0502020204030204" pitchFamily="34" charset="0"/>
              </a:rPr>
              <a:t>ArrayList</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pos_farmácias</a:t>
            </a:r>
            <a:r>
              <a:rPr lang="pt-PT" sz="1800" i="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recebe também mensagens do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do tipo REQUEST, em que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lhe informa sobre quais as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que estão disponíveis. Ao receber este tipo de mensagens,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envia uma mensagem, com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REQUEST, a cada uma das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de forma a averiguar quais as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disponíveis (CLICK)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(CLICK) A seguir a isto o </a:t>
            </a:r>
            <a:r>
              <a:rPr lang="pt-PT" sz="1800" b="1" dirty="0">
                <a:effectLst/>
                <a:latin typeface="Times New Roman" panose="02020603050405020304" pitchFamily="18" charset="0"/>
                <a:ea typeface="Calibri" panose="020F0502020204030204" pitchFamily="34" charset="0"/>
              </a:rPr>
              <a:t>Gestor </a:t>
            </a:r>
            <a:r>
              <a:rPr lang="pt-PT" sz="1800" dirty="0">
                <a:effectLst/>
                <a:latin typeface="Times New Roman" panose="02020603050405020304" pitchFamily="18" charset="0"/>
                <a:ea typeface="Calibri" panose="020F0502020204030204" pitchFamily="34" charset="0"/>
              </a:rPr>
              <a:t>vai receber das </a:t>
            </a:r>
            <a:r>
              <a:rPr lang="pt-PT" sz="1800"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2 tipos de </a:t>
            </a:r>
            <a:r>
              <a:rPr lang="pt-PT" sz="1800" dirty="0" err="1">
                <a:effectLst/>
                <a:latin typeface="Times New Roman" panose="02020603050405020304" pitchFamily="18" charset="0"/>
                <a:ea typeface="Calibri" panose="020F0502020204030204" pitchFamily="34" charset="0"/>
              </a:rPr>
              <a:t>performatives</a:t>
            </a:r>
            <a:r>
              <a:rPr lang="pt-PT" sz="1800" dirty="0">
                <a:effectLst/>
                <a:latin typeface="Times New Roman" panose="02020603050405020304" pitchFamily="18" charset="0"/>
                <a:ea typeface="Calibri" panose="020F0502020204030204" pitchFamily="34" charset="0"/>
              </a:rPr>
              <a:t> de mensagens. Se uma determinada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não tiver o pedido, então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vai receber uma mensagem do tipo REFUSE (CLICK) </a:t>
            </a: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(CLICK) Se, por outro lado, uma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tiver o pedido, então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vai receber uma mensagem do tipo INFORM e essa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é adicionada ao </a:t>
            </a:r>
            <a:r>
              <a:rPr lang="pt-PT" sz="1800" dirty="0" err="1">
                <a:effectLst/>
                <a:latin typeface="Times New Roman" panose="02020603050405020304" pitchFamily="18" charset="0"/>
                <a:ea typeface="Calibri" panose="020F0502020204030204" pitchFamily="34" charset="0"/>
              </a:rPr>
              <a:t>HashMap</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farmacias_disponiveis</a:t>
            </a:r>
            <a:r>
              <a:rPr lang="pt-PT" sz="1800" i="1" dirty="0">
                <a:effectLst/>
                <a:latin typeface="Times New Roman" panose="02020603050405020304" pitchFamily="18" charset="0"/>
                <a:ea typeface="Calibri" panose="020F0502020204030204" pitchFamily="34" charset="0"/>
              </a:rPr>
              <a:t>.</a:t>
            </a:r>
            <a:r>
              <a:rPr lang="pt-PT" sz="1800" dirty="0">
                <a:effectLst/>
                <a:latin typeface="Times New Roman" panose="02020603050405020304" pitchFamily="18" charset="0"/>
                <a:ea typeface="Calibri" panose="020F0502020204030204" pitchFamily="34" charset="0"/>
              </a:rPr>
              <a:t> Assim que o número de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disponíveis e de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não selecionadas for igual, o </a:t>
            </a:r>
            <a:r>
              <a:rPr lang="pt-PT" sz="1800" b="1" dirty="0">
                <a:effectLst/>
                <a:latin typeface="Times New Roman" panose="02020603050405020304" pitchFamily="18" charset="0"/>
                <a:ea typeface="Calibri" panose="020F0502020204030204" pitchFamily="34" charset="0"/>
              </a:rPr>
              <a:t>Gestor </a:t>
            </a:r>
            <a:r>
              <a:rPr lang="pt-PT" sz="1800" dirty="0">
                <a:effectLst/>
                <a:latin typeface="Times New Roman" panose="02020603050405020304" pitchFamily="18" charset="0"/>
                <a:ea typeface="Calibri" panose="020F0502020204030204" pitchFamily="34" charset="0"/>
              </a:rPr>
              <a:t>calcula o preço total do pedido que corresponde à soma do custo de transportar o pedido da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ao </a:t>
            </a:r>
            <a:r>
              <a:rPr lang="pt-PT" sz="1800" b="1" dirty="0">
                <a:effectLst/>
                <a:latin typeface="Times New Roman" panose="02020603050405020304" pitchFamily="18" charset="0"/>
                <a:ea typeface="Calibri" panose="020F0502020204030204" pitchFamily="34" charset="0"/>
              </a:rPr>
              <a:t>Gestor, </a:t>
            </a:r>
            <a:r>
              <a:rPr lang="pt-PT" sz="1800" dirty="0">
                <a:effectLst/>
                <a:latin typeface="Times New Roman" panose="02020603050405020304" pitchFamily="18" charset="0"/>
                <a:ea typeface="Calibri" panose="020F0502020204030204" pitchFamily="34" charset="0"/>
              </a:rPr>
              <a:t>mais o custo de transportar o pedido do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ao </a:t>
            </a:r>
            <a:r>
              <a:rPr lang="pt-PT" sz="1800" b="1" dirty="0" err="1">
                <a:effectLst/>
                <a:latin typeface="Times New Roman" panose="02020603050405020304" pitchFamily="18" charset="0"/>
                <a:ea typeface="Calibri" panose="020F0502020204030204" pitchFamily="34" charset="0"/>
              </a:rPr>
              <a:t>Cidadao</a:t>
            </a:r>
            <a:r>
              <a:rPr lang="pt-PT" sz="1800" b="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mais o custo do </a:t>
            </a:r>
            <a:r>
              <a:rPr lang="pt-PT" sz="1800" b="1" dirty="0">
                <a:effectLst/>
                <a:latin typeface="Times New Roman" panose="02020603050405020304" pitchFamily="18" charset="0"/>
                <a:ea typeface="Calibri" panose="020F0502020204030204" pitchFamily="34" charset="0"/>
              </a:rPr>
              <a:t>Medicamento</a:t>
            </a:r>
            <a:r>
              <a:rPr lang="pt-PT" sz="1800" dirty="0">
                <a:effectLst/>
                <a:latin typeface="Times New Roman" panose="02020603050405020304" pitchFamily="18" charset="0"/>
                <a:ea typeface="Calibri" panose="020F0502020204030204" pitchFamily="34" charset="0"/>
              </a:rPr>
              <a:t> em si, multiplicado pelas unidades pedidas. Cada um destes custos, assim como o AID da respetiva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associada, são adicionados ao </a:t>
            </a:r>
            <a:r>
              <a:rPr lang="pt-PT" sz="1800" dirty="0" err="1">
                <a:effectLst/>
                <a:latin typeface="Times New Roman" panose="02020603050405020304" pitchFamily="18" charset="0"/>
                <a:ea typeface="Calibri" panose="020F0502020204030204" pitchFamily="34" charset="0"/>
              </a:rPr>
              <a:t>HashMap</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farmacias_selecionadas</a:t>
            </a:r>
            <a:r>
              <a:rPr lang="pt-PT" sz="1800" dirty="0">
                <a:effectLst/>
                <a:latin typeface="Times New Roman" panose="02020603050405020304" pitchFamily="18" charset="0"/>
                <a:ea typeface="Calibri" panose="020F0502020204030204" pitchFamily="34" charset="0"/>
              </a:rPr>
              <a:t>, que depois é enviado numa mensagem do tipo PROPOSE ao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para que este possa escolher em que </a:t>
            </a:r>
            <a:r>
              <a:rPr lang="pt-PT" sz="1800" b="1" dirty="0" err="1">
                <a:effectLst/>
                <a:latin typeface="Times New Roman" panose="02020603050405020304" pitchFamily="18" charset="0"/>
                <a:ea typeface="Calibri" panose="020F0502020204030204" pitchFamily="34" charset="0"/>
              </a:rPr>
              <a:t>Farmacia</a:t>
            </a:r>
            <a:r>
              <a:rPr lang="pt-PT" sz="1800" b="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deseja comprar (CLICK)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(CLICK) De seguida, o</a:t>
            </a:r>
            <a:r>
              <a:rPr lang="pt-PT" sz="1800" b="1" dirty="0">
                <a:effectLst/>
                <a:latin typeface="Times New Roman" panose="02020603050405020304" pitchFamily="18" charset="0"/>
                <a:ea typeface="Calibri" panose="020F0502020204030204" pitchFamily="34" charset="0"/>
              </a:rPr>
              <a:t> Gestor</a:t>
            </a:r>
            <a:r>
              <a:rPr lang="pt-PT" sz="1800" dirty="0">
                <a:effectLst/>
                <a:latin typeface="Times New Roman" panose="02020603050405020304" pitchFamily="18" charset="0"/>
                <a:ea typeface="Calibri" panose="020F0502020204030204" pitchFamily="34" charset="0"/>
              </a:rPr>
              <a:t> recebe uma mensagem do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do tipo AGREE, a informar-lhe em qual das </a:t>
            </a:r>
            <a:r>
              <a:rPr lang="pt-PT" sz="1800" b="1" dirty="0" err="1">
                <a:effectLst/>
                <a:latin typeface="Times New Roman" panose="02020603050405020304" pitchFamily="18" charset="0"/>
                <a:ea typeface="Calibri" panose="020F0502020204030204" pitchFamily="34" charset="0"/>
              </a:rPr>
              <a:t>Farmacias</a:t>
            </a:r>
            <a:r>
              <a:rPr lang="pt-PT" sz="1800" b="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deseja efetuar a compra. Assim que tem essa informação,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envia uma mensagem do tipo PROPOSE à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escolhida e cujo conteúdo é o </a:t>
            </a:r>
            <a:r>
              <a:rPr lang="pt-PT" sz="1800" b="1" dirty="0">
                <a:effectLst/>
                <a:latin typeface="Times New Roman" panose="02020603050405020304" pitchFamily="18" charset="0"/>
                <a:ea typeface="Calibri" panose="020F0502020204030204" pitchFamily="34" charset="0"/>
              </a:rPr>
              <a:t>Medicamento</a:t>
            </a:r>
            <a:r>
              <a:rPr lang="pt-PT" sz="1800" dirty="0">
                <a:effectLst/>
                <a:latin typeface="Times New Roman" panose="02020603050405020304" pitchFamily="18" charset="0"/>
                <a:ea typeface="Calibri" panose="020F0502020204030204" pitchFamily="34" charset="0"/>
              </a:rPr>
              <a:t> solicitado pelo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Assim,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recebe uma mensagem do tipo ACCEPT_PROPOSAL, da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escolhida pelo </a:t>
            </a:r>
            <a:r>
              <a:rPr lang="pt-PT" sz="1800" b="1" dirty="0" err="1">
                <a:effectLst/>
                <a:latin typeface="Times New Roman" panose="02020603050405020304" pitchFamily="18" charset="0"/>
                <a:ea typeface="Calibri" panose="020F0502020204030204" pitchFamily="34" charset="0"/>
              </a:rPr>
              <a:t>Cidadao</a:t>
            </a:r>
            <a:r>
              <a:rPr lang="pt-PT" sz="1800" b="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(CLICK) </a:t>
            </a:r>
            <a:endParaRPr lang="pt-PT" sz="1800" b="1" dirty="0">
              <a:effectLst/>
              <a:latin typeface="Times New Roman" panose="02020603050405020304" pitchFamily="18" charset="0"/>
              <a:ea typeface="Calibri" panose="020F0502020204030204" pitchFamily="34" charset="0"/>
            </a:endParaRP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(CLICK) Por último, 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recebe uma mensagem do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cuja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é CONFIRM a confirmar a receção do pedido e logo de seguida, envia uma mensagem também com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CONFIRM, para confirmar à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que o pedido chegou corretamente ao </a:t>
            </a:r>
            <a:r>
              <a:rPr lang="pt-PT" sz="1800" b="1" dirty="0" err="1">
                <a:effectLst/>
                <a:latin typeface="Times New Roman" panose="02020603050405020304" pitchFamily="18" charset="0"/>
                <a:ea typeface="Calibri" panose="020F0502020204030204" pitchFamily="34" charset="0"/>
              </a:rPr>
              <a:t>Cidadao</a:t>
            </a:r>
            <a:r>
              <a:rPr lang="pt-PT" sz="1800" b="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(CLICK) </a:t>
            </a:r>
          </a:p>
          <a:p>
            <a:pPr marL="158750" indent="0">
              <a:buNone/>
            </a:pPr>
            <a:endParaRPr lang="pt-PT" dirty="0"/>
          </a:p>
        </p:txBody>
      </p:sp>
    </p:spTree>
    <p:extLst>
      <p:ext uri="{BB962C8B-B14F-4D97-AF65-F5344CB8AC3E}">
        <p14:creationId xmlns:p14="http://schemas.microsoft.com/office/powerpoint/2010/main" val="749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Quanto ao agente </a:t>
            </a:r>
            <a:r>
              <a:rPr lang="pt-PT" sz="1800" b="1" dirty="0" err="1">
                <a:effectLst/>
                <a:latin typeface="Times New Roman" panose="02020603050405020304" pitchFamily="18" charset="0"/>
                <a:ea typeface="Calibri" panose="020F0502020204030204" pitchFamily="34" charset="0"/>
              </a:rPr>
              <a:t>Cidadao</a:t>
            </a:r>
            <a:r>
              <a:rPr lang="pt-PT" sz="1800" b="0" dirty="0">
                <a:effectLst/>
                <a:latin typeface="Times New Roman" panose="02020603050405020304" pitchFamily="18" charset="0"/>
                <a:ea typeface="Calibri" panose="020F0502020204030204" pitchFamily="34" charset="0"/>
              </a:rPr>
              <a:t>, este </a:t>
            </a:r>
            <a:r>
              <a:rPr lang="pt-PT" sz="1800" dirty="0">
                <a:effectLst/>
                <a:latin typeface="Times New Roman" panose="02020603050405020304" pitchFamily="18" charset="0"/>
                <a:ea typeface="Calibri" panose="020F0502020204030204" pitchFamily="34" charset="0"/>
              </a:rPr>
              <a:t>atua como um cliente das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não contactando diretamente com elas. Em vez disso, envia os seus pedidos ao </a:t>
            </a:r>
            <a:r>
              <a:rPr lang="pt-PT" sz="1800" b="1" dirty="0">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que trata de agilizar todo o processo de compra.</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pt-PT" sz="1800" dirty="0">
                <a:effectLst/>
                <a:latin typeface="Times New Roman" panose="02020603050405020304" pitchFamily="18" charset="0"/>
                <a:ea typeface="Calibri" panose="020F0502020204030204" pitchFamily="34" charset="0"/>
              </a:rPr>
              <a:t>Após ser inicializado, o </a:t>
            </a:r>
            <a:r>
              <a:rPr lang="pt-PT" sz="1800" b="1" dirty="0" err="1">
                <a:effectLst/>
                <a:latin typeface="Times New Roman" panose="02020603050405020304" pitchFamily="18" charset="0"/>
                <a:ea typeface="Calibri" panose="020F0502020204030204" pitchFamily="34" charset="0"/>
              </a:rPr>
              <a:t>Cidadao</a:t>
            </a:r>
            <a:r>
              <a:rPr lang="pt-PT" sz="1800" b="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escolhe aleatoriamente um nome de um Medicamento, assim como uma quantidade aleatória entre 1 a 6 unidades. Por último, são apresentados os seus </a:t>
            </a:r>
            <a:r>
              <a:rPr lang="pt-PT" sz="1800" dirty="0" err="1">
                <a:effectLst/>
                <a:latin typeface="Times New Roman" panose="02020603050405020304" pitchFamily="18" charset="0"/>
                <a:ea typeface="Calibri" panose="020F0502020204030204" pitchFamily="34" charset="0"/>
              </a:rPr>
              <a:t>behaviours</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Enviar_pedido_gestor</a:t>
            </a:r>
            <a:r>
              <a:rPr lang="pt-PT" sz="1800" i="1" dirty="0">
                <a:effectLst/>
                <a:latin typeface="Times New Roman" panose="02020603050405020304" pitchFamily="18" charset="0"/>
                <a:ea typeface="Calibri" panose="020F0502020204030204" pitchFamily="34" charset="0"/>
              </a:rPr>
              <a:t> </a:t>
            </a:r>
            <a:r>
              <a:rPr lang="pt-PT" sz="1800" dirty="0">
                <a:effectLst/>
                <a:latin typeface="Times New Roman" panose="02020603050405020304" pitchFamily="18" charset="0"/>
                <a:ea typeface="Calibri" panose="020F0502020204030204" pitchFamily="34" charset="0"/>
              </a:rPr>
              <a:t>e </a:t>
            </a:r>
            <a:r>
              <a:rPr lang="pt-PT" sz="1800" i="1" dirty="0" err="1">
                <a:effectLst/>
                <a:latin typeface="Times New Roman" panose="02020603050405020304" pitchFamily="18" charset="0"/>
                <a:ea typeface="Calibri" panose="020F0502020204030204" pitchFamily="34" charset="0"/>
              </a:rPr>
              <a:t>Receber_msg</a:t>
            </a:r>
            <a:r>
              <a:rPr lang="pt-PT" sz="1800" dirty="0">
                <a:effectLst/>
                <a:latin typeface="Times New Roman" panose="02020603050405020304" pitchFamily="18" charset="0"/>
                <a:ea typeface="Calibri" panose="020F0502020204030204" pitchFamily="34" charset="0"/>
              </a:rPr>
              <a:t>.</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168139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
                <a:srgbClr val="000000"/>
              </a:buClr>
              <a:buSzPts val="1100"/>
              <a:buFont typeface="Symbol" panose="05050102010706020507" pitchFamily="18" charset="2"/>
              <a:buNone/>
              <a:tabLst/>
              <a:defRPr/>
            </a:pPr>
            <a:r>
              <a:rPr lang="pt-PT" sz="1800" dirty="0">
                <a:effectLst/>
                <a:latin typeface="Times New Roman" panose="02020603050405020304" pitchFamily="18" charset="0"/>
                <a:ea typeface="Calibri" panose="020F0502020204030204" pitchFamily="34" charset="0"/>
              </a:rPr>
              <a:t>No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a:t>
            </a:r>
            <a:r>
              <a:rPr lang="pt-PT" sz="1800" i="1" dirty="0" err="1">
                <a:effectLst/>
                <a:latin typeface="Times New Roman" panose="02020603050405020304" pitchFamily="18" charset="0"/>
                <a:ea typeface="Calibri" panose="020F0502020204030204" pitchFamily="34" charset="0"/>
              </a:rPr>
              <a:t>Enviar_pedido_</a:t>
            </a:r>
            <a:r>
              <a:rPr lang="pt-PT" sz="1800" dirty="0" err="1">
                <a:effectLst/>
                <a:latin typeface="Times New Roman" panose="02020603050405020304" pitchFamily="18" charset="0"/>
                <a:ea typeface="Calibri" panose="020F0502020204030204" pitchFamily="34" charset="0"/>
              </a:rPr>
              <a:t>gestor</a:t>
            </a:r>
            <a:r>
              <a:rPr lang="pt-PT" sz="1800" dirty="0">
                <a:effectLst/>
                <a:latin typeface="Times New Roman" panose="02020603050405020304" pitchFamily="18" charset="0"/>
                <a:ea typeface="Calibri" panose="020F0502020204030204" pitchFamily="34" charset="0"/>
              </a:rPr>
              <a:t>, 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envia pedidos, sempre iguais ao Gestor a cada 800ms. </a:t>
            </a:r>
          </a:p>
          <a:p>
            <a:pPr marL="0" marR="0" lvl="0" indent="0" algn="just" defTabSz="914400" rtl="0" eaLnBrk="1" fontAlgn="auto" latinLnBrk="0" hangingPunct="1">
              <a:lnSpc>
                <a:spcPct val="150000"/>
              </a:lnSpc>
              <a:spcBef>
                <a:spcPts val="0"/>
              </a:spcBef>
              <a:spcAft>
                <a:spcPts val="0"/>
              </a:spcAft>
              <a:buClr>
                <a:srgbClr val="000000"/>
              </a:buClr>
              <a:buSzPts val="1100"/>
              <a:buFont typeface="Symbol" panose="05050102010706020507" pitchFamily="18" charset="2"/>
              <a:buNone/>
              <a:tabLst/>
              <a:defRPr/>
            </a:pPr>
            <a:endParaRPr lang="pt-PT" sz="1800" dirty="0">
              <a:effectLst/>
              <a:latin typeface="Times New Roman" panose="02020603050405020304" pitchFamily="18" charset="0"/>
              <a:ea typeface="Calibri" panose="020F0502020204030204" pitchFamily="34" charset="0"/>
            </a:endParaRPr>
          </a:p>
          <a:p>
            <a:pPr marL="0" marR="0" lvl="0" indent="0" algn="just" defTabSz="914400" rtl="0" eaLnBrk="1" fontAlgn="auto" latinLnBrk="0" hangingPunct="1">
              <a:lnSpc>
                <a:spcPct val="150000"/>
              </a:lnSpc>
              <a:spcBef>
                <a:spcPts val="0"/>
              </a:spcBef>
              <a:spcAft>
                <a:spcPts val="0"/>
              </a:spcAft>
              <a:buClr>
                <a:srgbClr val="000000"/>
              </a:buClr>
              <a:buSzPts val="1100"/>
              <a:buFont typeface="Symbol" panose="05050102010706020507" pitchFamily="18" charset="2"/>
              <a:buNone/>
              <a:tabLst/>
              <a:defRPr/>
            </a:pPr>
            <a:r>
              <a:rPr lang="pt-PT" sz="1800" dirty="0">
                <a:effectLst/>
                <a:latin typeface="Times New Roman" panose="02020603050405020304" pitchFamily="18" charset="0"/>
                <a:ea typeface="Calibri" panose="020F0502020204030204" pitchFamily="34" charset="0"/>
              </a:rPr>
              <a:t>No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a:t>
            </a:r>
            <a:r>
              <a:rPr lang="pt-PT" sz="1800" dirty="0" err="1">
                <a:effectLst/>
                <a:latin typeface="Times New Roman" panose="02020603050405020304" pitchFamily="18" charset="0"/>
                <a:ea typeface="Calibri" panose="020F0502020204030204" pitchFamily="34" charset="0"/>
              </a:rPr>
              <a:t>Receber_msg</a:t>
            </a:r>
            <a:r>
              <a:rPr lang="pt-PT" sz="1800" dirty="0">
                <a:effectLst/>
                <a:latin typeface="Times New Roman" panose="02020603050405020304" pitchFamily="18" charset="0"/>
                <a:ea typeface="Calibri" panose="020F0502020204030204" pitchFamily="34" charset="0"/>
              </a:rPr>
              <a:t>, 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recebe mensagens do tipo PROPOSE, que contém os </a:t>
            </a:r>
            <a:r>
              <a:rPr lang="pt-PT" sz="1800" dirty="0" err="1">
                <a:effectLst/>
                <a:latin typeface="Times New Roman" panose="02020603050405020304" pitchFamily="18" charset="0"/>
                <a:ea typeface="Calibri" panose="020F0502020204030204" pitchFamily="34" charset="0"/>
              </a:rPr>
              <a:t>AIDs</a:t>
            </a:r>
            <a:r>
              <a:rPr lang="pt-PT" sz="1800" dirty="0">
                <a:effectLst/>
                <a:latin typeface="Times New Roman" panose="02020603050405020304" pitchFamily="18" charset="0"/>
                <a:ea typeface="Calibri" panose="020F0502020204030204" pitchFamily="34" charset="0"/>
              </a:rPr>
              <a:t> das </a:t>
            </a:r>
            <a:r>
              <a:rPr lang="pt-PT" sz="1800" b="1"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que têm o pedido e os respetivos preços do pedido. Se apenas existir uma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então, 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efetua a compra nessa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caso contrário, 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seleciona uma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para comprar. </a:t>
            </a:r>
          </a:p>
          <a:p>
            <a:pPr marL="0" marR="0" lvl="0" indent="0" algn="just" defTabSz="914400" rtl="0" eaLnBrk="1" fontAlgn="auto" latinLnBrk="0" hangingPunct="1">
              <a:lnSpc>
                <a:spcPct val="150000"/>
              </a:lnSpc>
              <a:spcBef>
                <a:spcPts val="0"/>
              </a:spcBef>
              <a:spcAft>
                <a:spcPts val="0"/>
              </a:spcAft>
              <a:buClr>
                <a:srgbClr val="000000"/>
              </a:buClr>
              <a:buSzPts val="1100"/>
              <a:buFont typeface="Symbol" panose="05050102010706020507" pitchFamily="18" charset="2"/>
              <a:buNone/>
              <a:tabLst/>
              <a:defRPr/>
            </a:pPr>
            <a:endParaRPr lang="pt-PT" sz="1800" dirty="0">
              <a:effectLst/>
              <a:latin typeface="Times New Roman" panose="02020603050405020304" pitchFamily="18" charset="0"/>
              <a:ea typeface="Calibri" panose="020F0502020204030204" pitchFamily="34" charset="0"/>
            </a:endParaRPr>
          </a:p>
          <a:p>
            <a:pPr marL="0" marR="0" lvl="0" indent="0" algn="just" defTabSz="914400" rtl="0" eaLnBrk="1" fontAlgn="auto" latinLnBrk="0" hangingPunct="1">
              <a:lnSpc>
                <a:spcPct val="150000"/>
              </a:lnSpc>
              <a:spcBef>
                <a:spcPts val="0"/>
              </a:spcBef>
              <a:spcAft>
                <a:spcPts val="0"/>
              </a:spcAft>
              <a:buClr>
                <a:srgbClr val="000000"/>
              </a:buClr>
              <a:buSzPts val="1100"/>
              <a:buFont typeface="Symbol" panose="05050102010706020507" pitchFamily="18" charset="2"/>
              <a:buNone/>
              <a:tabLst/>
              <a:defRPr/>
            </a:pPr>
            <a:r>
              <a:rPr lang="pt-PT" sz="1800" dirty="0">
                <a:effectLst/>
                <a:latin typeface="Times New Roman" panose="02020603050405020304" pitchFamily="18" charset="0"/>
                <a:ea typeface="Calibri" panose="020F0502020204030204" pitchFamily="34" charset="0"/>
              </a:rPr>
              <a:t>Inicialmente, 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determina qual 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em que o custo total é o menor e de seguida escolhe aleatoriamente uma </a:t>
            </a:r>
            <a:r>
              <a:rPr lang="pt-PT" sz="1800" b="1" dirty="0" err="1">
                <a:effectLst/>
                <a:latin typeface="Times New Roman" panose="02020603050405020304" pitchFamily="18" charset="0"/>
                <a:ea typeface="Calibri" panose="020F0502020204030204" pitchFamily="34" charset="0"/>
              </a:rPr>
              <a:t>Farmacia</a:t>
            </a:r>
            <a:r>
              <a:rPr lang="pt-PT" sz="1800" b="1" dirty="0">
                <a:effectLst/>
                <a:latin typeface="Times New Roman" panose="02020603050405020304" pitchFamily="18" charset="0"/>
                <a:ea typeface="Calibri" panose="020F0502020204030204" pitchFamily="34" charset="0"/>
              </a:rPr>
              <a:t> </a:t>
            </a:r>
            <a:r>
              <a:rPr lang="pt-PT" sz="1800" b="0" dirty="0">
                <a:effectLst/>
                <a:latin typeface="Times New Roman" panose="02020603050405020304" pitchFamily="18" charset="0"/>
                <a:ea typeface="Calibri" panose="020F0502020204030204" pitchFamily="34" charset="0"/>
              </a:rPr>
              <a:t>entre essa mais barata e uma outra qualquer. </a:t>
            </a:r>
            <a:r>
              <a:rPr lang="pt-PT" sz="1800" dirty="0">
                <a:effectLst/>
                <a:latin typeface="Times New Roman" panose="02020603050405020304" pitchFamily="18" charset="0"/>
                <a:ea typeface="Calibri" panose="020F0502020204030204" pitchFamily="34" charset="0"/>
              </a:rPr>
              <a:t>Com isto, pretende-se por um lado dar liberdade ao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de escolher uma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que não seja a mais barata, e por outro lado, fazer com que haja 50% de probabilidade de escolher a mais barata. O motivo pelo qual isto foi efetuado, foi para assemelhar o comportamento do agente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ao de um </a:t>
            </a:r>
            <a:r>
              <a:rPr lang="pt-PT" sz="1800" b="1"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real, que provavelmente ficaria indeciso entre comprar na sua</a:t>
            </a:r>
            <a:r>
              <a:rPr lang="pt-PT" sz="1800" b="1" dirty="0">
                <a:effectLst/>
                <a:latin typeface="Times New Roman" panose="02020603050405020304" pitchFamily="18" charset="0"/>
                <a:ea typeface="Calibri" panose="020F0502020204030204" pitchFamily="34" charset="0"/>
              </a:rPr>
              <a:t>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de confiança (que não seria a mais barata) ou comprar na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mais barata.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158750" indent="0">
              <a:buNone/>
            </a:pPr>
            <a:endParaRPr lang="pt-PT" dirty="0"/>
          </a:p>
        </p:txBody>
      </p:sp>
    </p:spTree>
    <p:extLst>
      <p:ext uri="{BB962C8B-B14F-4D97-AF65-F5344CB8AC3E}">
        <p14:creationId xmlns:p14="http://schemas.microsoft.com/office/powerpoint/2010/main" val="1156126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Passando agora para o agente Fornecedor, este fornece Medicamentos às </a:t>
            </a:r>
            <a:r>
              <a:rPr lang="pt-PT" sz="1800"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sempre que estas solicitam e tem 2 </a:t>
            </a:r>
            <a:r>
              <a:rPr lang="pt-PT" sz="1800" dirty="0" err="1">
                <a:effectLst/>
                <a:latin typeface="Times New Roman" panose="02020603050405020304" pitchFamily="18" charset="0"/>
                <a:ea typeface="Calibri" panose="020F0502020204030204" pitchFamily="34" charset="0"/>
              </a:rPr>
              <a:t>behaviours</a:t>
            </a:r>
            <a:r>
              <a:rPr lang="pt-PT" sz="1800" dirty="0">
                <a:effectLst/>
                <a:latin typeface="Times New Roman" panose="02020603050405020304" pitchFamily="18" charset="0"/>
                <a:ea typeface="Calibri" panose="020F0502020204030204" pitchFamily="34" charset="0"/>
              </a:rPr>
              <a:t> que são </a:t>
            </a:r>
            <a:r>
              <a:rPr lang="pt-PT" sz="1100" i="1" dirty="0" err="1">
                <a:effectLst/>
                <a:latin typeface="Times New Roman" panose="02020603050405020304" pitchFamily="18" charset="0"/>
                <a:ea typeface="Calibri" panose="020F0502020204030204" pitchFamily="34" charset="0"/>
              </a:rPr>
              <a:t>Registar_fornecedor</a:t>
            </a:r>
            <a:r>
              <a:rPr lang="pt-PT" sz="1100" i="1" dirty="0">
                <a:effectLst/>
                <a:latin typeface="Times New Roman" panose="02020603050405020304" pitchFamily="18" charset="0"/>
                <a:ea typeface="Calibri" panose="020F0502020204030204" pitchFamily="34" charset="0"/>
              </a:rPr>
              <a:t>, </a:t>
            </a:r>
            <a:r>
              <a:rPr lang="pt-PT" sz="1100" i="0" dirty="0">
                <a:effectLst/>
                <a:latin typeface="Times New Roman" panose="02020603050405020304" pitchFamily="18" charset="0"/>
                <a:ea typeface="Calibri" panose="020F0502020204030204" pitchFamily="34" charset="0"/>
              </a:rPr>
              <a:t>em que cada Fornecedor se regista numa </a:t>
            </a:r>
            <a:r>
              <a:rPr lang="pt-PT" sz="1100" i="0" dirty="0" err="1">
                <a:effectLst/>
                <a:latin typeface="Times New Roman" panose="02020603050405020304" pitchFamily="18" charset="0"/>
                <a:ea typeface="Calibri" panose="020F0502020204030204" pitchFamily="34" charset="0"/>
              </a:rPr>
              <a:t>Farmacia</a:t>
            </a:r>
            <a:r>
              <a:rPr lang="pt-PT" sz="1100" i="0" dirty="0">
                <a:effectLst/>
                <a:latin typeface="Times New Roman" panose="02020603050405020304" pitchFamily="18" charset="0"/>
                <a:ea typeface="Calibri" panose="020F0502020204030204" pitchFamily="34" charset="0"/>
              </a:rPr>
              <a:t>  e por isso é um </a:t>
            </a:r>
            <a:r>
              <a:rPr lang="pt-PT" sz="1100" i="0" dirty="0" err="1">
                <a:effectLst/>
                <a:latin typeface="Times New Roman" panose="02020603050405020304" pitchFamily="18" charset="0"/>
                <a:ea typeface="Calibri" panose="020F0502020204030204" pitchFamily="34" charset="0"/>
              </a:rPr>
              <a:t>OneShotBehaviour</a:t>
            </a:r>
            <a:r>
              <a:rPr lang="pt-PT" sz="1100" i="0" dirty="0">
                <a:effectLst/>
                <a:latin typeface="Times New Roman" panose="02020603050405020304" pitchFamily="18" charset="0"/>
                <a:ea typeface="Calibri" panose="020F0502020204030204" pitchFamily="34" charset="0"/>
              </a:rPr>
              <a:t> e o</a:t>
            </a:r>
            <a:r>
              <a:rPr lang="pt-PT" sz="1100" dirty="0">
                <a:effectLst/>
                <a:latin typeface="Times New Roman" panose="02020603050405020304" pitchFamily="18" charset="0"/>
                <a:ea typeface="Calibri" panose="020F0502020204030204" pitchFamily="34" charset="0"/>
              </a:rPr>
              <a:t> </a:t>
            </a:r>
            <a:r>
              <a:rPr lang="pt-PT" sz="1100" i="1" dirty="0" err="1">
                <a:effectLst/>
                <a:latin typeface="Times New Roman" panose="02020603050405020304" pitchFamily="18" charset="0"/>
                <a:ea typeface="Calibri" panose="020F0502020204030204" pitchFamily="34" charset="0"/>
              </a:rPr>
              <a:t>Receber_e_responder_farmacia</a:t>
            </a:r>
            <a:r>
              <a:rPr lang="pt-PT" sz="1100" dirty="0">
                <a:effectLst/>
                <a:latin typeface="Times New Roman" panose="02020603050405020304" pitchFamily="18" charset="0"/>
                <a:ea typeface="Calibri" panose="020F0502020204030204" pitchFamily="34" charset="0"/>
              </a:rPr>
              <a:t>.</a:t>
            </a:r>
          </a:p>
          <a:p>
            <a:pPr marL="0" lvl="0" indent="0" algn="just">
              <a:lnSpc>
                <a:spcPct val="150000"/>
              </a:lnSpc>
              <a:buFont typeface="Symbol" panose="05050102010706020507" pitchFamily="18" charset="2"/>
              <a:buNone/>
            </a:pPr>
            <a:endParaRPr lang="pt-PT" sz="1100" dirty="0">
              <a:effectLst/>
              <a:latin typeface="Times New Roman" panose="02020603050405020304" pitchFamily="18" charset="0"/>
              <a:ea typeface="Calibri" panose="020F0502020204030204" pitchFamily="34" charset="0"/>
            </a:endParaRPr>
          </a:p>
          <a:p>
            <a:pPr marL="457200" indent="0" algn="just">
              <a:lnSpc>
                <a:spcPct val="150000"/>
              </a:lnSpc>
              <a:buNone/>
            </a:pPr>
            <a:endParaRPr lang="pt-PT" dirty="0"/>
          </a:p>
        </p:txBody>
      </p:sp>
    </p:spTree>
    <p:extLst>
      <p:ext uri="{BB962C8B-B14F-4D97-AF65-F5344CB8AC3E}">
        <p14:creationId xmlns:p14="http://schemas.microsoft.com/office/powerpoint/2010/main" val="382594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No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a:t>
            </a:r>
            <a:r>
              <a:rPr lang="pt-PT" sz="1800" dirty="0" err="1">
                <a:effectLst/>
                <a:latin typeface="Times New Roman" panose="02020603050405020304" pitchFamily="18" charset="0"/>
                <a:ea typeface="Calibri" panose="020F0502020204030204" pitchFamily="34" charset="0"/>
              </a:rPr>
              <a:t>Receber_e_responder_farmacia</a:t>
            </a:r>
            <a:r>
              <a:rPr lang="pt-PT" sz="1800" dirty="0">
                <a:effectLst/>
                <a:latin typeface="Times New Roman" panose="02020603050405020304" pitchFamily="18" charset="0"/>
                <a:ea typeface="Calibri" panose="020F0502020204030204" pitchFamily="34" charset="0"/>
              </a:rPr>
              <a:t>, o </a:t>
            </a:r>
            <a:r>
              <a:rPr lang="pt-PT" sz="1800" b="1" dirty="0">
                <a:effectLst/>
                <a:latin typeface="Times New Roman" panose="02020603050405020304" pitchFamily="18" charset="0"/>
                <a:ea typeface="Calibri" panose="020F0502020204030204" pitchFamily="34" charset="0"/>
              </a:rPr>
              <a:t>Fornecedor</a:t>
            </a:r>
            <a:r>
              <a:rPr lang="pt-PT" sz="1800" dirty="0">
                <a:effectLst/>
                <a:latin typeface="Times New Roman" panose="02020603050405020304" pitchFamily="18" charset="0"/>
                <a:ea typeface="Calibri" panose="020F0502020204030204" pitchFamily="34" charset="0"/>
              </a:rPr>
              <a:t> recebe mensagens cuja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é REQUEST_WHEN, proveniente de uma </a:t>
            </a:r>
            <a:r>
              <a:rPr lang="pt-PT" sz="1800" b="1"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que precisa de fazer o </a:t>
            </a:r>
            <a:r>
              <a:rPr lang="pt-PT" sz="1800" dirty="0" err="1">
                <a:effectLst/>
                <a:latin typeface="Times New Roman" panose="02020603050405020304" pitchFamily="18" charset="0"/>
                <a:ea typeface="Calibri" panose="020F0502020204030204" pitchFamily="34" charset="0"/>
              </a:rPr>
              <a:t>restock</a:t>
            </a:r>
            <a:r>
              <a:rPr lang="pt-PT" sz="1800" dirty="0">
                <a:effectLst/>
                <a:latin typeface="Times New Roman" panose="02020603050405020304" pitchFamily="18" charset="0"/>
                <a:ea typeface="Calibri" panose="020F0502020204030204" pitchFamily="34" charset="0"/>
              </a:rPr>
              <a:t> por </a:t>
            </a:r>
            <a:r>
              <a:rPr lang="pt-PT" sz="1800" dirty="0" err="1">
                <a:effectLst/>
                <a:latin typeface="Times New Roman" panose="02020603050405020304" pitchFamily="18" charset="0"/>
                <a:ea typeface="Calibri" panose="020F0502020204030204" pitchFamily="34" charset="0"/>
              </a:rPr>
              <a:t>insiufiencia</a:t>
            </a:r>
            <a:r>
              <a:rPr lang="pt-PT" sz="1800" dirty="0">
                <a:effectLst/>
                <a:latin typeface="Times New Roman" panose="02020603050405020304" pitchFamily="18" charset="0"/>
                <a:ea typeface="Calibri" panose="020F0502020204030204" pitchFamily="34" charset="0"/>
              </a:rPr>
              <a:t>, porque o Gestor fez-lhe um pedido e ela tinha o medicamento mas não em quantidade suficiente.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O </a:t>
            </a:r>
            <a:r>
              <a:rPr lang="pt-PT" sz="1800" b="1" dirty="0">
                <a:effectLst/>
                <a:latin typeface="Times New Roman" panose="02020603050405020304" pitchFamily="18" charset="0"/>
                <a:ea typeface="Calibri" panose="020F0502020204030204" pitchFamily="34" charset="0"/>
              </a:rPr>
              <a:t>Fornecedor</a:t>
            </a:r>
            <a:r>
              <a:rPr lang="pt-PT" sz="1800" dirty="0">
                <a:effectLst/>
                <a:latin typeface="Times New Roman" panose="02020603050405020304" pitchFamily="18" charset="0"/>
                <a:ea typeface="Calibri" panose="020F0502020204030204" pitchFamily="34" charset="0"/>
              </a:rPr>
              <a:t> recebe também mensagens cuja </a:t>
            </a:r>
            <a:r>
              <a:rPr lang="pt-PT" sz="1800" dirty="0" err="1">
                <a:effectLst/>
                <a:latin typeface="Times New Roman" panose="02020603050405020304" pitchFamily="18" charset="0"/>
                <a:ea typeface="Calibri" panose="020F0502020204030204" pitchFamily="34" charset="0"/>
              </a:rPr>
              <a:t>performative</a:t>
            </a:r>
            <a:r>
              <a:rPr lang="pt-PT" sz="1800" dirty="0">
                <a:effectLst/>
                <a:latin typeface="Times New Roman" panose="02020603050405020304" pitchFamily="18" charset="0"/>
                <a:ea typeface="Calibri" panose="020F0502020204030204" pitchFamily="34" charset="0"/>
              </a:rPr>
              <a:t> é REQUEST, quando as farmácias precisam de repor medicamentos durante o </a:t>
            </a:r>
            <a:r>
              <a:rPr lang="pt-PT" sz="1800" dirty="0" err="1">
                <a:effectLst/>
                <a:latin typeface="Times New Roman" panose="02020603050405020304" pitchFamily="18" charset="0"/>
                <a:ea typeface="Calibri" panose="020F0502020204030204" pitchFamily="34" charset="0"/>
              </a:rPr>
              <a:t>restock</a:t>
            </a:r>
            <a:r>
              <a:rPr lang="pt-PT" sz="1800" dirty="0">
                <a:effectLst/>
                <a:latin typeface="Times New Roman" panose="02020603050405020304" pitchFamily="18" charset="0"/>
                <a:ea typeface="Calibri" panose="020F0502020204030204" pitchFamily="34" charset="0"/>
              </a:rPr>
              <a:t> proativo. </a:t>
            </a:r>
            <a:endParaRPr lang="pt-PT" dirty="0"/>
          </a:p>
        </p:txBody>
      </p:sp>
    </p:spTree>
    <p:extLst>
      <p:ext uri="{BB962C8B-B14F-4D97-AF65-F5344CB8AC3E}">
        <p14:creationId xmlns:p14="http://schemas.microsoft.com/office/powerpoint/2010/main" val="188127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1200"/>
              </a:spcAft>
              <a:buNone/>
            </a:pPr>
            <a:r>
              <a:rPr lang="pt-PT" dirty="0"/>
              <a:t>Hoje em dia, a procura e a demanda por medicamentos tem vindo a aumentar consideravelmente, tornando-se assim mais provável a ausência ou baixa de stock de medicamentos nas farmácias. Contudo, esta é uma situação extremamente indesejável, uma vez que, muitos dos doentes necessitam de tomar imediatamente os fármacos. Deste modo, seria desejável a existência de mecanismos de IA para prever a quantidade e o tipo de produtos vendidos num determinado período. </a:t>
            </a:r>
          </a:p>
          <a:p>
            <a:pPr marL="457200" indent="0" algn="just">
              <a:lnSpc>
                <a:spcPct val="150000"/>
              </a:lnSpc>
              <a:spcAft>
                <a:spcPts val="1200"/>
              </a:spcAft>
              <a:buNone/>
            </a:pPr>
            <a:endParaRPr lang="pt-PT" dirty="0"/>
          </a:p>
          <a:p>
            <a:pPr marL="457200" indent="0" algn="just">
              <a:lnSpc>
                <a:spcPct val="150000"/>
              </a:lnSpc>
              <a:spcAft>
                <a:spcPts val="1200"/>
              </a:spcAft>
              <a:buNone/>
            </a:pPr>
            <a:r>
              <a:rPr lang="pt-PT" dirty="0"/>
              <a:t>Além disso, verifica-se que as pessoas atualmente compram mais medicamentos, por isso, de forma a evitar gastos desnecessários por parte dos doentes, seria muito vantajoso a existência de, por exemplo, uma aplicação que permitisse comparar os preços de um determinado medicamento para todas as farmácias.</a:t>
            </a:r>
          </a:p>
          <a:p>
            <a:pPr marL="457200" indent="0" algn="just">
              <a:lnSpc>
                <a:spcPct val="150000"/>
              </a:lnSpc>
              <a:spcAft>
                <a:spcPts val="1200"/>
              </a:spcAft>
              <a:buNone/>
            </a:pPr>
            <a:endParaRPr lang="pt-PT" dirty="0"/>
          </a:p>
          <a:p>
            <a:pPr marL="457200" indent="0" algn="just">
              <a:lnSpc>
                <a:spcPct val="150000"/>
              </a:lnSpc>
              <a:spcAft>
                <a:spcPts val="1200"/>
              </a:spcAft>
              <a:buNone/>
            </a:pPr>
            <a:r>
              <a:rPr lang="pt-PT" dirty="0"/>
              <a:t>Com base nestas motivações, neste trabalho, foi proposto o desenvolvimento de um Sistema Multiagente. A arquitetura do sistema é híbrida, uma vez que parte da arquitetura é centralizada, existindo um agente centralizado (Gestor) para gerir as compras entre </a:t>
            </a:r>
            <a:r>
              <a:rPr lang="pt-PT" dirty="0" err="1"/>
              <a:t>Cidadaos</a:t>
            </a:r>
            <a:r>
              <a:rPr lang="pt-PT" dirty="0"/>
              <a:t> e </a:t>
            </a:r>
            <a:r>
              <a:rPr lang="pt-PT" dirty="0" err="1"/>
              <a:t>Farmacias</a:t>
            </a:r>
            <a:r>
              <a:rPr lang="pt-PT" dirty="0"/>
              <a:t>. Contudo, entre os Fornecedores e as </a:t>
            </a:r>
            <a:r>
              <a:rPr lang="pt-PT" dirty="0" err="1"/>
              <a:t>Farmacias</a:t>
            </a:r>
            <a:r>
              <a:rPr lang="pt-PT" dirty="0"/>
              <a:t>, a arquitetura é distribuída, pois, não existe nenhum agente responsável pela comunicação entre Fornecedores e </a:t>
            </a:r>
            <a:r>
              <a:rPr lang="pt-PT" dirty="0" err="1"/>
              <a:t>Farmacias</a:t>
            </a:r>
            <a:r>
              <a:rPr lang="pt-PT"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indent="0" algn="just">
              <a:lnSpc>
                <a:spcPct val="150000"/>
              </a:lnSpc>
              <a:buNone/>
            </a:pPr>
            <a:r>
              <a:rPr lang="pt-PT" sz="1200" dirty="0">
                <a:effectLst/>
                <a:latin typeface="Times New Roman" panose="02020603050405020304" pitchFamily="18" charset="0"/>
                <a:ea typeface="Calibri" panose="020F0502020204030204" pitchFamily="34" charset="0"/>
              </a:rPr>
              <a:t>Relativamente ao agente Interface, este tem como objetivo receber </a:t>
            </a:r>
            <a:r>
              <a:rPr lang="pt-PT" sz="1200" b="1" dirty="0" err="1">
                <a:effectLst/>
                <a:latin typeface="Times New Roman" panose="02020603050405020304" pitchFamily="18" charset="0"/>
                <a:ea typeface="Calibri" panose="020F0502020204030204" pitchFamily="34" charset="0"/>
              </a:rPr>
              <a:t>Relatorios</a:t>
            </a:r>
            <a:r>
              <a:rPr lang="pt-PT" sz="1200" dirty="0">
                <a:effectLst/>
                <a:latin typeface="Times New Roman" panose="02020603050405020304" pitchFamily="18" charset="0"/>
                <a:ea typeface="Calibri" panose="020F0502020204030204" pitchFamily="34" charset="0"/>
              </a:rPr>
              <a:t> de cada </a:t>
            </a:r>
            <a:r>
              <a:rPr lang="pt-PT" sz="1200" b="1" dirty="0" err="1">
                <a:effectLst/>
                <a:latin typeface="Times New Roman" panose="02020603050405020304" pitchFamily="18" charset="0"/>
                <a:ea typeface="Calibri" panose="020F0502020204030204" pitchFamily="34" charset="0"/>
              </a:rPr>
              <a:t>Farmacia</a:t>
            </a:r>
            <a:r>
              <a:rPr lang="pt-PT" sz="1200" b="1" dirty="0">
                <a:effectLst/>
                <a:latin typeface="Times New Roman" panose="02020603050405020304" pitchFamily="18" charset="0"/>
                <a:ea typeface="Calibri" panose="020F0502020204030204" pitchFamily="34" charset="0"/>
              </a:rPr>
              <a:t> </a:t>
            </a:r>
            <a:r>
              <a:rPr lang="pt-PT" sz="1200" dirty="0">
                <a:effectLst/>
                <a:latin typeface="Times New Roman" panose="02020603050405020304" pitchFamily="18" charset="0"/>
                <a:ea typeface="Calibri" panose="020F0502020204030204" pitchFamily="34" charset="0"/>
              </a:rPr>
              <a:t>com atualizações de stock de </a:t>
            </a:r>
            <a:r>
              <a:rPr lang="pt-PT" sz="1200" b="1" dirty="0">
                <a:effectLst/>
                <a:latin typeface="Times New Roman" panose="02020603050405020304" pitchFamily="18" charset="0"/>
                <a:ea typeface="Calibri" panose="020F0502020204030204" pitchFamily="34" charset="0"/>
              </a:rPr>
              <a:t>Medicamentos</a:t>
            </a:r>
            <a:r>
              <a:rPr lang="pt-PT" sz="1200" dirty="0">
                <a:effectLst/>
                <a:latin typeface="Times New Roman" panose="02020603050405020304" pitchFamily="18" charset="0"/>
                <a:ea typeface="Calibri" panose="020F0502020204030204" pitchFamily="34" charset="0"/>
              </a:rPr>
              <a:t> e múltiplas estatísticas relativas ao seu funcionamento. </a:t>
            </a:r>
          </a:p>
          <a:p>
            <a:pPr marL="914400" indent="0" algn="just">
              <a:lnSpc>
                <a:spcPct val="150000"/>
              </a:lnSpc>
              <a:spcAft>
                <a:spcPts val="800"/>
              </a:spcAft>
              <a:buNone/>
            </a:pPr>
            <a:r>
              <a:rPr lang="pt-PT" sz="1200" i="1" dirty="0">
                <a:effectLst/>
                <a:latin typeface="Times New Roman" panose="02020603050405020304" pitchFamily="18" charset="0"/>
                <a:ea typeface="Calibri" panose="020F0502020204030204" pitchFamily="34" charset="0"/>
              </a:rPr>
              <a:t> </a:t>
            </a:r>
            <a:endParaRPr lang="pt-PT" sz="12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200" dirty="0">
                <a:effectLst/>
                <a:latin typeface="Times New Roman" panose="02020603050405020304" pitchFamily="18" charset="0"/>
                <a:ea typeface="Calibri" panose="020F0502020204030204" pitchFamily="34" charset="0"/>
              </a:rPr>
              <a:t>A </a:t>
            </a:r>
            <a:r>
              <a:rPr lang="pt-PT" sz="1200" b="1" dirty="0">
                <a:effectLst/>
                <a:latin typeface="Times New Roman" panose="02020603050405020304" pitchFamily="18" charset="0"/>
                <a:ea typeface="Calibri" panose="020F0502020204030204" pitchFamily="34" charset="0"/>
              </a:rPr>
              <a:t>Interface</a:t>
            </a:r>
            <a:r>
              <a:rPr lang="pt-PT" sz="1200" dirty="0">
                <a:effectLst/>
                <a:latin typeface="Times New Roman" panose="02020603050405020304" pitchFamily="18" charset="0"/>
                <a:ea typeface="Calibri" panose="020F0502020204030204" pitchFamily="34" charset="0"/>
              </a:rPr>
              <a:t> apresenta também dois </a:t>
            </a:r>
            <a:r>
              <a:rPr lang="pt-PT" sz="1200" dirty="0" err="1">
                <a:effectLst/>
                <a:latin typeface="Times New Roman" panose="02020603050405020304" pitchFamily="18" charset="0"/>
                <a:ea typeface="Calibri" panose="020F0502020204030204" pitchFamily="34" charset="0"/>
              </a:rPr>
              <a:t>behaviours</a:t>
            </a:r>
            <a:r>
              <a:rPr lang="pt-PT" sz="1200" dirty="0">
                <a:effectLst/>
                <a:latin typeface="Times New Roman" panose="02020603050405020304" pitchFamily="18" charset="0"/>
                <a:ea typeface="Calibri" panose="020F0502020204030204" pitchFamily="34" charset="0"/>
              </a:rPr>
              <a:t>, o </a:t>
            </a:r>
            <a:r>
              <a:rPr lang="pt-PT" sz="1200" dirty="0" err="1">
                <a:effectLst/>
                <a:latin typeface="Times New Roman" panose="02020603050405020304" pitchFamily="18" charset="0"/>
                <a:ea typeface="Calibri" panose="020F0502020204030204" pitchFamily="34" charset="0"/>
              </a:rPr>
              <a:t>behaviour</a:t>
            </a:r>
            <a:r>
              <a:rPr lang="pt-PT" sz="1200" dirty="0">
                <a:effectLst/>
                <a:latin typeface="Times New Roman" panose="02020603050405020304" pitchFamily="18" charset="0"/>
                <a:ea typeface="Calibri" panose="020F0502020204030204" pitchFamily="34" charset="0"/>
              </a:rPr>
              <a:t> </a:t>
            </a:r>
            <a:r>
              <a:rPr lang="pt-PT" sz="1200" i="1" dirty="0">
                <a:effectLst/>
                <a:latin typeface="Times New Roman" panose="02020603050405020304" pitchFamily="18" charset="0"/>
                <a:ea typeface="Calibri" panose="020F0502020204030204" pitchFamily="34" charset="0"/>
              </a:rPr>
              <a:t>Receber, </a:t>
            </a:r>
            <a:r>
              <a:rPr lang="pt-PT" sz="1200" i="0" dirty="0">
                <a:effectLst/>
                <a:latin typeface="Times New Roman" panose="02020603050405020304" pitchFamily="18" charset="0"/>
                <a:ea typeface="Calibri" panose="020F0502020204030204" pitchFamily="34" charset="0"/>
              </a:rPr>
              <a:t>para receber os </a:t>
            </a:r>
            <a:r>
              <a:rPr lang="pt-PT" sz="1200" i="0" dirty="0" err="1">
                <a:effectLst/>
                <a:latin typeface="Times New Roman" panose="02020603050405020304" pitchFamily="18" charset="0"/>
                <a:ea typeface="Calibri" panose="020F0502020204030204" pitchFamily="34" charset="0"/>
              </a:rPr>
              <a:t>Relatorios</a:t>
            </a:r>
            <a:r>
              <a:rPr lang="pt-PT" sz="1200" i="0" dirty="0">
                <a:effectLst/>
                <a:latin typeface="Times New Roman" panose="02020603050405020304" pitchFamily="18" charset="0"/>
                <a:ea typeface="Calibri" panose="020F0502020204030204" pitchFamily="34" charset="0"/>
              </a:rPr>
              <a:t> das </a:t>
            </a:r>
            <a:r>
              <a:rPr lang="pt-PT" sz="1200" i="0" dirty="0" err="1">
                <a:effectLst/>
                <a:latin typeface="Times New Roman" panose="02020603050405020304" pitchFamily="18" charset="0"/>
                <a:ea typeface="Calibri" panose="020F0502020204030204" pitchFamily="34" charset="0"/>
              </a:rPr>
              <a:t>Farmacias</a:t>
            </a:r>
            <a:r>
              <a:rPr lang="pt-PT" sz="1200" i="0" dirty="0">
                <a:effectLst/>
                <a:latin typeface="Times New Roman" panose="02020603050405020304" pitchFamily="18" charset="0"/>
                <a:ea typeface="Calibri" panose="020F0502020204030204" pitchFamily="34" charset="0"/>
              </a:rPr>
              <a:t> </a:t>
            </a:r>
            <a:r>
              <a:rPr lang="pt-PT" sz="1200" dirty="0">
                <a:effectLst/>
                <a:latin typeface="Times New Roman" panose="02020603050405020304" pitchFamily="18" charset="0"/>
                <a:ea typeface="Calibri" panose="020F0502020204030204" pitchFamily="34" charset="0"/>
              </a:rPr>
              <a:t>e o </a:t>
            </a:r>
            <a:r>
              <a:rPr lang="pt-PT" sz="1200" dirty="0" err="1">
                <a:effectLst/>
                <a:latin typeface="Times New Roman" panose="02020603050405020304" pitchFamily="18" charset="0"/>
                <a:ea typeface="Calibri" panose="020F0502020204030204" pitchFamily="34" charset="0"/>
              </a:rPr>
              <a:t>behaviour</a:t>
            </a:r>
            <a:r>
              <a:rPr lang="pt-PT" sz="1200" dirty="0">
                <a:effectLst/>
                <a:latin typeface="Times New Roman" panose="02020603050405020304" pitchFamily="18" charset="0"/>
                <a:ea typeface="Calibri" panose="020F0502020204030204" pitchFamily="34" charset="0"/>
              </a:rPr>
              <a:t> </a:t>
            </a:r>
            <a:r>
              <a:rPr lang="pt-PT" sz="1200" i="1" dirty="0" err="1">
                <a:effectLst/>
                <a:latin typeface="Times New Roman" panose="02020603050405020304" pitchFamily="18" charset="0"/>
                <a:ea typeface="Calibri" panose="020F0502020204030204" pitchFamily="34" charset="0"/>
              </a:rPr>
              <a:t>MostrarEstatisticas</a:t>
            </a:r>
            <a:r>
              <a:rPr lang="pt-PT" sz="1200" dirty="0">
                <a:effectLst/>
                <a:latin typeface="Times New Roman" panose="02020603050405020304" pitchFamily="18" charset="0"/>
                <a:ea typeface="Calibri" panose="020F0502020204030204" pitchFamily="34" charset="0"/>
              </a:rPr>
              <a:t>.</a:t>
            </a:r>
          </a:p>
          <a:p>
            <a:pPr marL="457200" indent="0" algn="just">
              <a:lnSpc>
                <a:spcPct val="150000"/>
              </a:lnSpc>
              <a:buNone/>
            </a:pPr>
            <a:endParaRPr lang="pt-PT" sz="12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200" dirty="0">
                <a:effectLst/>
                <a:latin typeface="Times New Roman" panose="02020603050405020304" pitchFamily="18" charset="0"/>
                <a:ea typeface="Calibri" panose="020F0502020204030204" pitchFamily="34" charset="0"/>
              </a:rPr>
              <a:t>Este </a:t>
            </a:r>
            <a:r>
              <a:rPr lang="pt-PT" sz="1200" dirty="0" err="1">
                <a:effectLst/>
                <a:latin typeface="Times New Roman" panose="02020603050405020304" pitchFamily="18" charset="0"/>
                <a:ea typeface="Calibri" panose="020F0502020204030204" pitchFamily="34" charset="0"/>
              </a:rPr>
              <a:t>behaviour</a:t>
            </a:r>
            <a:r>
              <a:rPr lang="pt-PT" sz="1200" dirty="0">
                <a:effectLst/>
                <a:latin typeface="Times New Roman" panose="02020603050405020304" pitchFamily="18" charset="0"/>
                <a:ea typeface="Calibri" panose="020F0502020204030204" pitchFamily="34" charset="0"/>
              </a:rPr>
              <a:t> é um </a:t>
            </a:r>
            <a:r>
              <a:rPr lang="pt-PT" sz="1200" dirty="0" err="1">
                <a:effectLst/>
                <a:latin typeface="Times New Roman" panose="02020603050405020304" pitchFamily="18" charset="0"/>
                <a:ea typeface="Calibri" panose="020F0502020204030204" pitchFamily="34" charset="0"/>
              </a:rPr>
              <a:t>TickerBehaviour</a:t>
            </a:r>
            <a:r>
              <a:rPr lang="pt-PT" sz="1200" dirty="0">
                <a:effectLst/>
                <a:latin typeface="Times New Roman" panose="02020603050405020304" pitchFamily="18" charset="0"/>
                <a:ea typeface="Calibri" panose="020F0502020204030204" pitchFamily="34" charset="0"/>
              </a:rPr>
              <a:t> que se repete a cada 1300ms, apresentando as estatísticas relativas ao mês anterior, sendo essas:</a:t>
            </a:r>
          </a:p>
          <a:p>
            <a:pPr marL="457200" indent="0" algn="just">
              <a:lnSpc>
                <a:spcPct val="150000"/>
              </a:lnSpc>
              <a:buNone/>
            </a:pPr>
            <a:endParaRPr lang="pt-PT" sz="1200" b="1"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200" b="1" dirty="0">
                <a:effectLst/>
                <a:latin typeface="Times New Roman" panose="02020603050405020304" pitchFamily="18" charset="0"/>
                <a:ea typeface="Calibri" panose="020F0502020204030204" pitchFamily="34" charset="0"/>
              </a:rPr>
              <a:t>As </a:t>
            </a:r>
            <a:r>
              <a:rPr lang="pt-PT" sz="1200" b="1" dirty="0" err="1">
                <a:effectLst/>
                <a:latin typeface="Times New Roman" panose="02020603050405020304" pitchFamily="18" charset="0"/>
                <a:ea typeface="Calibri" panose="020F0502020204030204" pitchFamily="34" charset="0"/>
              </a:rPr>
              <a:t>Farmacias</a:t>
            </a:r>
            <a:r>
              <a:rPr lang="pt-PT" sz="1200" dirty="0">
                <a:effectLst/>
                <a:latin typeface="Times New Roman" panose="02020603050405020304" pitchFamily="18" charset="0"/>
                <a:ea typeface="Calibri" panose="020F0502020204030204" pitchFamily="34" charset="0"/>
              </a:rPr>
              <a:t> com maior número de vendas e com maior lucro no último mês;</a:t>
            </a:r>
          </a:p>
          <a:p>
            <a:pPr marL="342900" lvl="0" indent="-342900" algn="just">
              <a:lnSpc>
                <a:spcPct val="150000"/>
              </a:lnSpc>
              <a:spcAft>
                <a:spcPts val="800"/>
              </a:spcAft>
              <a:buFont typeface="Symbol" panose="05050102010706020507" pitchFamily="18" charset="2"/>
              <a:buChar char=""/>
            </a:pPr>
            <a:r>
              <a:rPr lang="pt-PT" sz="1200" dirty="0">
                <a:effectLst/>
                <a:latin typeface="Times New Roman" panose="02020603050405020304" pitchFamily="18" charset="0"/>
                <a:ea typeface="Calibri" panose="020F0502020204030204" pitchFamily="34" charset="0"/>
              </a:rPr>
              <a:t>Os Históricos de vendas mensal e total por</a:t>
            </a:r>
            <a:r>
              <a:rPr lang="pt-PT" sz="1200" b="1" dirty="0">
                <a:effectLst/>
                <a:latin typeface="Times New Roman" panose="02020603050405020304" pitchFamily="18" charset="0"/>
                <a:ea typeface="Calibri" panose="020F0502020204030204" pitchFamily="34" charset="0"/>
              </a:rPr>
              <a:t> </a:t>
            </a:r>
            <a:r>
              <a:rPr lang="pt-PT" sz="1200" b="1" dirty="0" err="1">
                <a:effectLst/>
                <a:latin typeface="Times New Roman" panose="02020603050405020304" pitchFamily="18" charset="0"/>
                <a:ea typeface="Calibri" panose="020F0502020204030204" pitchFamily="34" charset="0"/>
              </a:rPr>
              <a:t>Farmacia</a:t>
            </a:r>
            <a:r>
              <a:rPr lang="pt-PT" sz="1200" dirty="0">
                <a:effectLst/>
                <a:latin typeface="Times New Roman" panose="02020603050405020304" pitchFamily="18" charset="0"/>
                <a:ea typeface="Calibri" panose="020F0502020204030204" pitchFamily="34" charset="0"/>
              </a:rPr>
              <a:t>;</a:t>
            </a:r>
          </a:p>
          <a:p>
            <a:pPr marL="342900" lvl="0" indent="-342900" algn="just">
              <a:lnSpc>
                <a:spcPct val="150000"/>
              </a:lnSpc>
              <a:spcAft>
                <a:spcPts val="800"/>
              </a:spcAft>
              <a:buFont typeface="Symbol" panose="05050102010706020507" pitchFamily="18" charset="2"/>
              <a:buChar char=""/>
            </a:pPr>
            <a:r>
              <a:rPr lang="pt-PT" sz="1200" dirty="0">
                <a:effectLst/>
                <a:latin typeface="Times New Roman" panose="02020603050405020304" pitchFamily="18" charset="0"/>
                <a:ea typeface="Calibri" panose="020F0502020204030204" pitchFamily="34" charset="0"/>
              </a:rPr>
              <a:t>Os Históricos de lucro mensal e total por </a:t>
            </a:r>
            <a:r>
              <a:rPr lang="pt-PT" sz="1200" b="1" dirty="0" err="1">
                <a:effectLst/>
                <a:latin typeface="Times New Roman" panose="02020603050405020304" pitchFamily="18" charset="0"/>
                <a:ea typeface="Calibri" panose="020F0502020204030204" pitchFamily="34" charset="0"/>
              </a:rPr>
              <a:t>Farmacia</a:t>
            </a:r>
            <a:r>
              <a:rPr lang="pt-PT" sz="1200" dirty="0">
                <a:effectLst/>
                <a:latin typeface="Times New Roman" panose="02020603050405020304" pitchFamily="18" charset="0"/>
                <a:ea typeface="Calibri" panose="020F0502020204030204" pitchFamily="34" charset="0"/>
              </a:rPr>
              <a:t>;</a:t>
            </a:r>
          </a:p>
          <a:p>
            <a:pPr marL="342900" lvl="0" indent="-342900" algn="just">
              <a:lnSpc>
                <a:spcPct val="150000"/>
              </a:lnSpc>
              <a:spcAft>
                <a:spcPts val="800"/>
              </a:spcAft>
              <a:buFont typeface="Symbol" panose="05050102010706020507" pitchFamily="18" charset="2"/>
              <a:buChar char=""/>
            </a:pPr>
            <a:r>
              <a:rPr lang="pt-PT" sz="1200" dirty="0">
                <a:effectLst/>
                <a:latin typeface="Times New Roman" panose="02020603050405020304" pitchFamily="18" charset="0"/>
                <a:ea typeface="Calibri" panose="020F0502020204030204" pitchFamily="34" charset="0"/>
              </a:rPr>
              <a:t>Os três produtos mais vendidos por cada </a:t>
            </a:r>
            <a:r>
              <a:rPr lang="pt-PT" sz="1200" b="1" dirty="0" err="1">
                <a:effectLst/>
                <a:latin typeface="Times New Roman" panose="02020603050405020304" pitchFamily="18" charset="0"/>
                <a:ea typeface="Calibri" panose="020F0502020204030204" pitchFamily="34" charset="0"/>
              </a:rPr>
              <a:t>Farmacia</a:t>
            </a:r>
            <a:r>
              <a:rPr lang="pt-PT" sz="1200" dirty="0">
                <a:effectLst/>
                <a:latin typeface="Times New Roman" panose="02020603050405020304" pitchFamily="18" charset="0"/>
                <a:ea typeface="Calibri" panose="020F0502020204030204" pitchFamily="34" charset="0"/>
              </a:rPr>
              <a:t>;</a:t>
            </a:r>
          </a:p>
          <a:p>
            <a:pPr marL="342900" lvl="0" indent="-342900" algn="just">
              <a:lnSpc>
                <a:spcPct val="150000"/>
              </a:lnSpc>
              <a:spcAft>
                <a:spcPts val="800"/>
              </a:spcAft>
              <a:buFont typeface="Symbol" panose="05050102010706020507" pitchFamily="18" charset="2"/>
              <a:buChar char=""/>
            </a:pPr>
            <a:r>
              <a:rPr lang="pt-PT" sz="1200" dirty="0">
                <a:effectLst/>
                <a:latin typeface="Times New Roman" panose="02020603050405020304" pitchFamily="18" charset="0"/>
                <a:ea typeface="Calibri" panose="020F0502020204030204" pitchFamily="34" charset="0"/>
              </a:rPr>
              <a:t>Stock das </a:t>
            </a:r>
            <a:r>
              <a:rPr lang="pt-PT" sz="1200" b="1" dirty="0" err="1">
                <a:effectLst/>
                <a:latin typeface="Times New Roman" panose="02020603050405020304" pitchFamily="18" charset="0"/>
                <a:ea typeface="Calibri" panose="020F0502020204030204" pitchFamily="34" charset="0"/>
              </a:rPr>
              <a:t>Farmacias</a:t>
            </a:r>
            <a:r>
              <a:rPr lang="pt-PT" sz="1200" dirty="0">
                <a:effectLst/>
                <a:latin typeface="Times New Roman" panose="02020603050405020304" pitchFamily="18" charset="0"/>
                <a:ea typeface="Calibri" panose="020F0502020204030204" pitchFamily="34" charset="0"/>
              </a:rPr>
              <a:t>.</a:t>
            </a:r>
          </a:p>
          <a:p>
            <a:pPr marL="457200" indent="0" algn="just">
              <a:lnSpc>
                <a:spcPct val="150000"/>
              </a:lnSpc>
              <a:buNone/>
            </a:pPr>
            <a:endParaRPr lang="pt-PT" sz="1200" dirty="0">
              <a:effectLst/>
              <a:latin typeface="Times New Roman" panose="02020603050405020304" pitchFamily="18" charset="0"/>
              <a:ea typeface="Calibri" panose="020F0502020204030204" pitchFamily="34" charset="0"/>
            </a:endParaRPr>
          </a:p>
          <a:p>
            <a:pPr marL="158750" indent="0">
              <a:buNone/>
            </a:pPr>
            <a:endParaRPr lang="pt-PT" dirty="0"/>
          </a:p>
        </p:txBody>
      </p:sp>
    </p:spTree>
    <p:extLst>
      <p:ext uri="{BB962C8B-B14F-4D97-AF65-F5344CB8AC3E}">
        <p14:creationId xmlns:p14="http://schemas.microsoft.com/office/powerpoint/2010/main" val="2865761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Vamos então ver uma demonstração. </a:t>
            </a:r>
          </a:p>
          <a:p>
            <a:pPr marL="158750" indent="0">
              <a:buNone/>
            </a:pPr>
            <a:r>
              <a:rPr lang="pt-PT" dirty="0"/>
              <a:t>Os gráficos que vamos ver aqui são gerados ao fim de cada mês. Assim, é possível visualizar a evolução do stock das farmácias ao longo do tempo. </a:t>
            </a:r>
          </a:p>
          <a:p>
            <a:pPr marL="158750" indent="0">
              <a:buNone/>
            </a:pPr>
            <a:endParaRPr lang="pt-PT" dirty="0"/>
          </a:p>
          <a:p>
            <a:pPr marL="158750" indent="0">
              <a:buNone/>
            </a:pPr>
            <a:r>
              <a:rPr lang="pt-PT" dirty="0"/>
              <a:t>(PARAR O VIDEO APOS O REGISTOFORNECER E CIDADAO) Interrompemos agora a execução para analisar melhor os prints na consola. Então, em primeiro lugar, vemos os agentes a serem iniciados.  (CONTINUAR VIDEO)</a:t>
            </a:r>
          </a:p>
          <a:p>
            <a:pPr marL="158750" indent="0">
              <a:buNone/>
            </a:pPr>
            <a:endParaRPr lang="pt-PT" dirty="0"/>
          </a:p>
          <a:p>
            <a:pPr marL="158750" indent="0">
              <a:buNone/>
            </a:pPr>
            <a:r>
              <a:rPr lang="pt-PT" dirty="0"/>
              <a:t>A seguir, vemos o </a:t>
            </a:r>
            <a:r>
              <a:rPr lang="pt-PT" dirty="0" err="1"/>
              <a:t>Cidadao</a:t>
            </a:r>
            <a:r>
              <a:rPr lang="pt-PT" dirty="0"/>
              <a:t> 0 a pedir 2 unidades de aspirina e o </a:t>
            </a:r>
            <a:r>
              <a:rPr lang="pt-PT" dirty="0" err="1"/>
              <a:t>Cidadao</a:t>
            </a:r>
            <a:r>
              <a:rPr lang="pt-PT" dirty="0"/>
              <a:t> 1 2 unidades de </a:t>
            </a:r>
            <a:r>
              <a:rPr lang="pt-PT" dirty="0" err="1"/>
              <a:t>kompensan</a:t>
            </a:r>
            <a:r>
              <a:rPr lang="pt-PT" dirty="0"/>
              <a:t>. Tendo ambas as </a:t>
            </a:r>
            <a:r>
              <a:rPr lang="pt-PT" dirty="0" err="1"/>
              <a:t>Farmacias</a:t>
            </a:r>
            <a:r>
              <a:rPr lang="pt-PT" dirty="0"/>
              <a:t> os 2 pedidos, os </a:t>
            </a:r>
            <a:r>
              <a:rPr lang="pt-PT" dirty="0" err="1"/>
              <a:t>Cidadaos</a:t>
            </a:r>
            <a:r>
              <a:rPr lang="pt-PT" dirty="0"/>
              <a:t> podem escolher comprar em qualquer uma. Neste caso escolheram comprar os 2 na </a:t>
            </a:r>
            <a:r>
              <a:rPr lang="pt-PT" dirty="0" err="1"/>
              <a:t>Farmacia</a:t>
            </a:r>
            <a:r>
              <a:rPr lang="pt-PT" dirty="0"/>
              <a:t> 1 e que por acaso era a mais barata para os 2 pedidos (CLICK).</a:t>
            </a:r>
          </a:p>
        </p:txBody>
      </p:sp>
    </p:spTree>
    <p:extLst>
      <p:ext uri="{BB962C8B-B14F-4D97-AF65-F5344CB8AC3E}">
        <p14:creationId xmlns:p14="http://schemas.microsoft.com/office/powerpoint/2010/main" val="904001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endParaRPr lang="pt-PT" dirty="0"/>
          </a:p>
          <a:p>
            <a:pPr marL="158750" indent="0">
              <a:buNone/>
            </a:pPr>
            <a:r>
              <a:rPr lang="pt-PT" dirty="0"/>
              <a:t>(CLICK) É também interessante ver que apenas nos primeiros momentos os stocks dos medicamentos diminuíram e depois ao longo do tempo mantiveram-se constantes nas 2 unidades de </a:t>
            </a:r>
            <a:r>
              <a:rPr lang="pt-PT" dirty="0" err="1"/>
              <a:t>kompensan</a:t>
            </a:r>
            <a:r>
              <a:rPr lang="pt-PT" dirty="0"/>
              <a:t> e de aspirina, o que mostra que está de facto a ser efetuado o </a:t>
            </a:r>
            <a:r>
              <a:rPr lang="pt-PT" dirty="0" err="1"/>
              <a:t>restock</a:t>
            </a:r>
            <a:r>
              <a:rPr lang="pt-PT" dirty="0"/>
              <a:t> proativo e que a </a:t>
            </a:r>
            <a:r>
              <a:rPr lang="pt-PT" dirty="0" err="1"/>
              <a:t>farmacia</a:t>
            </a:r>
            <a:r>
              <a:rPr lang="pt-PT" dirty="0"/>
              <a:t> 1 sabe que </a:t>
            </a:r>
            <a:r>
              <a:rPr lang="pt-PT" dirty="0" err="1"/>
              <a:t>so</a:t>
            </a:r>
            <a:r>
              <a:rPr lang="pt-PT" dirty="0"/>
              <a:t> vai precisar de ter 2 unidades de cada 1 para satisfazer os clientes.</a:t>
            </a:r>
          </a:p>
        </p:txBody>
      </p:sp>
    </p:spTree>
    <p:extLst>
      <p:ext uri="{BB962C8B-B14F-4D97-AF65-F5344CB8AC3E}">
        <p14:creationId xmlns:p14="http://schemas.microsoft.com/office/powerpoint/2010/main" val="1313926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Através deste trabalho, foi desenvolvido um Sistema Multiagente que simula um serviço farmacêutico entre cidadãos e farmácias, tendo também intervindo um gestor, um fornecedor e uma interface que apresenta os resultados.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Em relação à arquitetura inicial, o único ponto que não foi totalmente atingido foi o facto de que em vez do gestor a informar o cidadão de todas as farmácias disponíveis para a venda do seu pedido, indicando a farmácia com o melhor preço, este apenas envia uma lista com todas as farmácias disponíveis para a venda. Esta alteração foi necessária pois só é possível enviar um objeto em cada mensagem ACL e além disso, num contexto real, quando se utiliza por exemplo </a:t>
            </a:r>
            <a:r>
              <a:rPr lang="pt-PT" sz="1800" dirty="0" err="1">
                <a:effectLst/>
                <a:latin typeface="Times New Roman" panose="02020603050405020304" pitchFamily="18" charset="0"/>
                <a:ea typeface="Calibri" panose="020F0502020204030204" pitchFamily="34" charset="0"/>
              </a:rPr>
              <a:t>UberEats</a:t>
            </a:r>
            <a:r>
              <a:rPr lang="pt-PT" sz="1800" dirty="0">
                <a:effectLst/>
                <a:latin typeface="Times New Roman" panose="02020603050405020304" pitchFamily="18" charset="0"/>
                <a:ea typeface="Calibri" panose="020F0502020204030204" pitchFamily="34" charset="0"/>
              </a:rPr>
              <a:t>, esta aplicação devolve uma lista com os locais onde se encontra o pedido disponível e são os utilizadores que tem de procurar, caso queiram, qual o local mais barato. Deste modo, esta alteração assemelha-se mais a um caso real, do que a inicialmente pensada. É ainda de realçar que em relação aos diagramas iniciais, verificou-se que foi necessário utilizar mais atributos do que os previamente definidos.</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d362d286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362d286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977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Começando pelo Diagrama de Classes, a classe </a:t>
            </a:r>
            <a:r>
              <a:rPr lang="pt-PT" sz="1800" dirty="0" err="1">
                <a:effectLst/>
                <a:latin typeface="Times New Roman" panose="02020603050405020304" pitchFamily="18" charset="0"/>
                <a:ea typeface="Calibri" panose="020F0502020204030204" pitchFamily="34" charset="0"/>
              </a:rPr>
              <a:t>Posicao</a:t>
            </a:r>
            <a:r>
              <a:rPr lang="pt-PT" sz="1800" dirty="0">
                <a:effectLst/>
                <a:latin typeface="Times New Roman" panose="02020603050405020304" pitchFamily="18" charset="0"/>
                <a:ea typeface="Calibri" panose="020F0502020204030204" pitchFamily="34" charset="0"/>
              </a:rPr>
              <a:t> permite a identificação das coordenadas de um agente.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A classe Medicamento contém o nome do medicamento e as unidades.</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Relativamente à classe </a:t>
            </a:r>
            <a:r>
              <a:rPr lang="pt-PT" sz="1800" dirty="0" err="1">
                <a:effectLst/>
                <a:latin typeface="Times New Roman" panose="02020603050405020304" pitchFamily="18" charset="0"/>
                <a:ea typeface="Calibri" panose="020F0502020204030204" pitchFamily="34" charset="0"/>
              </a:rPr>
              <a:t>FazerPedido</a:t>
            </a:r>
            <a:r>
              <a:rPr lang="pt-PT" sz="1800" dirty="0">
                <a:effectLst/>
                <a:latin typeface="Times New Roman" panose="02020603050405020304" pitchFamily="18" charset="0"/>
                <a:ea typeface="Calibri" panose="020F0502020204030204" pitchFamily="34" charset="0"/>
              </a:rPr>
              <a:t>, esta é utilizada pelos </a:t>
            </a:r>
            <a:r>
              <a:rPr lang="pt-PT" sz="1800" dirty="0" err="1">
                <a:effectLst/>
                <a:latin typeface="Times New Roman" panose="02020603050405020304" pitchFamily="18" charset="0"/>
                <a:ea typeface="Calibri" panose="020F0502020204030204" pitchFamily="34" charset="0"/>
              </a:rPr>
              <a:t>Cidadaos</a:t>
            </a:r>
            <a:r>
              <a:rPr lang="pt-PT" sz="1800" dirty="0">
                <a:effectLst/>
                <a:latin typeface="Times New Roman" panose="02020603050405020304" pitchFamily="18" charset="0"/>
                <a:ea typeface="Calibri" panose="020F0502020204030204" pitchFamily="34" charset="0"/>
              </a:rPr>
              <a:t> para o envio dos seus pedidos de compra ao Gestor.</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A classe </a:t>
            </a:r>
            <a:r>
              <a:rPr lang="pt-PT" sz="1800" dirty="0" err="1">
                <a:effectLst/>
                <a:latin typeface="Times New Roman" panose="02020603050405020304" pitchFamily="18" charset="0"/>
                <a:ea typeface="Calibri" panose="020F0502020204030204" pitchFamily="34" charset="0"/>
              </a:rPr>
              <a:t>InformaPosicao</a:t>
            </a:r>
            <a:r>
              <a:rPr lang="pt-PT" sz="1800" dirty="0">
                <a:effectLst/>
                <a:latin typeface="Times New Roman" panose="02020603050405020304" pitchFamily="18" charset="0"/>
                <a:ea typeface="Calibri" panose="020F0502020204030204" pitchFamily="34" charset="0"/>
              </a:rPr>
              <a:t> permite que um agente informe outro(s) agente(s) acerca da sua posição atual.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A última classe presente no diagrama, que não corresponde a um agente, é a classe </a:t>
            </a:r>
            <a:r>
              <a:rPr lang="pt-PT" sz="1800" dirty="0" err="1">
                <a:effectLst/>
                <a:latin typeface="Times New Roman" panose="02020603050405020304" pitchFamily="18" charset="0"/>
                <a:ea typeface="Calibri" panose="020F0502020204030204" pitchFamily="34" charset="0"/>
              </a:rPr>
              <a:t>Relatorio</a:t>
            </a:r>
            <a:r>
              <a:rPr lang="pt-PT" sz="1800" dirty="0">
                <a:effectLst/>
                <a:latin typeface="Times New Roman" panose="02020603050405020304" pitchFamily="18" charset="0"/>
                <a:ea typeface="Calibri" panose="020F0502020204030204" pitchFamily="34" charset="0"/>
              </a:rPr>
              <a:t>, cujo objetivo é fornecer um relatório com os stocks e com o histórico de vendas à Interface. </a:t>
            </a:r>
          </a:p>
          <a:p>
            <a:pPr marL="457200" indent="0" algn="just">
              <a:lnSpc>
                <a:spcPct val="150000"/>
              </a:lnSpc>
              <a:buNone/>
            </a:pPr>
            <a:endParaRPr lang="pt-PT" sz="1800" dirty="0">
              <a:effectLst/>
              <a:latin typeface="Times New Roman" panose="02020603050405020304" pitchFamily="18" charset="0"/>
              <a:ea typeface="Calibri" panose="020F0502020204030204" pitchFamily="34" charset="0"/>
            </a:endParaRPr>
          </a:p>
          <a:p>
            <a:pPr marL="457200" indent="0" algn="just">
              <a:lnSpc>
                <a:spcPct val="150000"/>
              </a:lnSpc>
              <a:buNone/>
            </a:pPr>
            <a:r>
              <a:rPr lang="pt-PT" sz="1800" dirty="0">
                <a:effectLst/>
                <a:latin typeface="Times New Roman" panose="02020603050405020304" pitchFamily="18" charset="0"/>
                <a:ea typeface="Calibri" panose="020F0502020204030204" pitchFamily="34" charset="0"/>
              </a:rPr>
              <a:t>Relativamente aos agentes, existem 5 agentes, sendo eles: Fornecedor,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Gestor,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e Interface. </a:t>
            </a:r>
          </a:p>
        </p:txBody>
      </p:sp>
    </p:spTree>
    <p:extLst>
      <p:ext uri="{BB962C8B-B14F-4D97-AF65-F5344CB8AC3E}">
        <p14:creationId xmlns:p14="http://schemas.microsoft.com/office/powerpoint/2010/main" val="249493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Tendo em vista uma visualização mais simplificada do sistema, optou-se pela realização de dois diagramas de colaboração/comunicação. </a:t>
            </a:r>
          </a:p>
          <a:p>
            <a:endParaRPr lang="pt-PT" dirty="0"/>
          </a:p>
          <a:p>
            <a:pPr marL="158750" indent="0">
              <a:buNone/>
            </a:pPr>
            <a:r>
              <a:rPr lang="pt-PT" dirty="0"/>
              <a:t>Na Figura está representado o 1º diagrama de colaboração/comunicação que diz respeito ao: processo de encomenda de Medicamentos ao Fornecedor por parte da </a:t>
            </a:r>
            <a:r>
              <a:rPr lang="pt-PT" dirty="0" err="1"/>
              <a:t>Farmacia</a:t>
            </a:r>
            <a:r>
              <a:rPr lang="pt-PT" dirty="0"/>
              <a:t>, o registo desta no Gestor e as comunicações com a Interface. </a:t>
            </a:r>
          </a:p>
          <a:p>
            <a:endParaRPr lang="pt-PT" dirty="0"/>
          </a:p>
          <a:p>
            <a:pPr marL="158750" indent="0">
              <a:buNone/>
            </a:pPr>
            <a:r>
              <a:rPr lang="pt-PT" dirty="0"/>
              <a:t>Alguns dos passos mais importantes são:</a:t>
            </a:r>
          </a:p>
          <a:p>
            <a:endParaRPr lang="pt-PT" dirty="0"/>
          </a:p>
          <a:p>
            <a:pPr marL="387350" indent="-228600">
              <a:buAutoNum type="arabicParenBoth"/>
            </a:pPr>
            <a:r>
              <a:rPr lang="pt-PT" dirty="0"/>
              <a:t>Em que o agente Fornecedor vai subscrever-se na </a:t>
            </a:r>
            <a:r>
              <a:rPr lang="pt-PT" dirty="0" err="1"/>
              <a:t>Farmacia</a:t>
            </a:r>
            <a:r>
              <a:rPr lang="pt-PT" dirty="0"/>
              <a:t>, de modo a que esta saiba que esse Fornecedor existe e que está disponível para a venda de Medicamentos;</a:t>
            </a:r>
          </a:p>
          <a:p>
            <a:pPr marL="387350" indent="-228600">
              <a:buAutoNum type="arabicParenBoth"/>
            </a:pPr>
            <a:endParaRPr lang="pt-PT" dirty="0"/>
          </a:p>
          <a:p>
            <a:pPr marL="158750" indent="0">
              <a:buNone/>
            </a:pPr>
            <a:r>
              <a:rPr lang="pt-PT" dirty="0"/>
              <a:t>(3) Conhecendo todos os Fornecedores, a </a:t>
            </a:r>
            <a:r>
              <a:rPr lang="pt-PT" dirty="0" err="1"/>
              <a:t>Farmacia</a:t>
            </a:r>
            <a:r>
              <a:rPr lang="pt-PT" dirty="0"/>
              <a:t> vai selecionar o mais barato para lhe encomendar os Medicamentos, inicialmente porque está sem stock, e depois, sempre que tiver baixas de stock;</a:t>
            </a:r>
          </a:p>
          <a:p>
            <a:pPr marL="158750" indent="0">
              <a:buNone/>
            </a:pPr>
            <a:endParaRPr lang="pt-PT" dirty="0"/>
          </a:p>
          <a:p>
            <a:pPr marL="158750" indent="0">
              <a:buNone/>
            </a:pPr>
            <a:r>
              <a:rPr lang="pt-PT" dirty="0"/>
              <a:t>(8) Após a atualização de stock, a </a:t>
            </a:r>
            <a:r>
              <a:rPr lang="pt-PT" dirty="0" err="1"/>
              <a:t>Farmacia</a:t>
            </a:r>
            <a:r>
              <a:rPr lang="pt-PT" dirty="0"/>
              <a:t> passa a estar disponível para venda de Medicamentos, pelo que se vai registar no Gestor (8.1). Paralelamente a este processo, a </a:t>
            </a:r>
            <a:r>
              <a:rPr lang="pt-PT" dirty="0" err="1"/>
              <a:t>Farmacia</a:t>
            </a:r>
            <a:r>
              <a:rPr lang="pt-PT" dirty="0"/>
              <a:t> vai comunicar com a Interface, indicando-lhe o seu stock atual (8.2);</a:t>
            </a:r>
          </a:p>
          <a:p>
            <a:pPr marL="387350" indent="-228600">
              <a:buAutoNum type="arabicParenBoth"/>
            </a:pPr>
            <a:endParaRPr lang="pt-PT" dirty="0"/>
          </a:p>
          <a:p>
            <a:pPr marL="387350" indent="-228600">
              <a:buAutoNum type="arabicParenBoth"/>
            </a:pPr>
            <a:r>
              <a:rPr lang="pt-PT" dirty="0"/>
              <a:t>(9) Por último, o Gestor vai receber o registo da </a:t>
            </a:r>
            <a:r>
              <a:rPr lang="pt-PT" dirty="0" err="1"/>
              <a:t>Farmacia</a:t>
            </a:r>
            <a:r>
              <a:rPr lang="pt-PT" dirty="0"/>
              <a:t>, podendo a partir de agora, encaminhar-lhe pedidos de </a:t>
            </a:r>
            <a:r>
              <a:rPr lang="pt-PT" dirty="0" err="1"/>
              <a:t>Cidadaos</a:t>
            </a:r>
            <a:r>
              <a:rPr lang="pt-PT" dirty="0"/>
              <a:t>.</a:t>
            </a:r>
          </a:p>
        </p:txBody>
      </p:sp>
    </p:spTree>
    <p:extLst>
      <p:ext uri="{BB962C8B-B14F-4D97-AF65-F5344CB8AC3E}">
        <p14:creationId xmlns:p14="http://schemas.microsoft.com/office/powerpoint/2010/main" val="3354628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sz="1800" dirty="0">
                <a:effectLst/>
                <a:latin typeface="Times New Roman" panose="02020603050405020304" pitchFamily="18" charset="0"/>
                <a:ea typeface="Calibri" panose="020F0502020204030204" pitchFamily="34" charset="0"/>
              </a:rPr>
              <a:t>O 2º diagrama de colaboração/comunicação, é referente ao processo de compra por parte do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Como se pode visualizar na Figura, o agente A tem 2 funções, atuando como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assim permitindo as compras do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ou como Analista, procedendo à análise proativa. Alguns dos passos mais importantes são:</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(1) 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envia o seu pedido de compra ao Gestor (1.1), ao mesmo tempo que é inicializada a análise proativa por parte do agente A /Analista (1.2);</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(3) O Gestor responde ao pedido do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e envia-lhe uma lista com todas as </a:t>
            </a:r>
            <a:r>
              <a:rPr lang="pt-PT" sz="1800"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em que 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pode comprar;</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(7) Sabendo a escolha do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o Gestor pode iniciar o processo de compra;</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(9) Tendo a encomenda pronta,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vai enviar a compra ao Gestor (9.1), ao mesmo tempo que procede à atualização do stock (9.2);</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(11) Posteriormente, o Gestor vai enviar a compra que recebeu da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para 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que a pediu;</a:t>
            </a:r>
          </a:p>
          <a:p>
            <a:pPr marL="158750" indent="0">
              <a:buNone/>
            </a:pPr>
            <a:endParaRPr lang="pt-PT"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95429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sz="1800" dirty="0">
                <a:effectLst/>
                <a:latin typeface="Times New Roman" panose="02020603050405020304" pitchFamily="18" charset="0"/>
                <a:ea typeface="Calibri" panose="020F0502020204030204" pitchFamily="34" charset="0"/>
              </a:rPr>
              <a:t>Optou-se também pela realização de dois diagramas de atividades. No 1º, estão representadas as atividades envolvidas na: encomenda de Medicamentos ao Fornecedor por parte da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o registo desta no Gestor e as comunicações com a Interface.</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Pela análise da Figura, verifica-se que a 1ª atividade do agente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é a encomenda de Medicamentos de um determinado Fornecedor. Para tal poder ocorrer, tem de existir Fornecedores registados na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logo, se não houverem Fornecedores registados, estes vão ter de se registar para poderem estar disponíveis para a venda de Medicamentos. Caso os Fornecedores já estejam registados, então,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pode selecionar o Fornecedor mais barato e proceder à compra. Por sua vez, o Fornecedor vai processar a encomenda da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e assim que esta a receba vai atualizar o seu stock. </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Após a atualização do stock,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vai informar a Interface acerca das atualizações, para que esta as possa imprimir. De modo a introduzir recursividade no diagrama, foi colocada uma ligação do “Imprimir </a:t>
            </a:r>
            <a:r>
              <a:rPr lang="pt-PT" sz="1800" dirty="0" err="1">
                <a:effectLst/>
                <a:latin typeface="Times New Roman" panose="02020603050405020304" pitchFamily="18" charset="0"/>
                <a:ea typeface="Calibri" panose="020F0502020204030204" pitchFamily="34" charset="0"/>
              </a:rPr>
              <a:t>atualizacoes</a:t>
            </a:r>
            <a:r>
              <a:rPr lang="pt-PT" sz="1800" dirty="0">
                <a:effectLst/>
                <a:latin typeface="Times New Roman" panose="02020603050405020304" pitchFamily="18" charset="0"/>
                <a:ea typeface="Calibri" panose="020F0502020204030204" pitchFamily="34" charset="0"/>
              </a:rPr>
              <a:t>” para o “Receber </a:t>
            </a:r>
            <a:r>
              <a:rPr lang="pt-PT" sz="1800" dirty="0" err="1">
                <a:effectLst/>
                <a:latin typeface="Times New Roman" panose="02020603050405020304" pitchFamily="18" charset="0"/>
                <a:ea typeface="Calibri" panose="020F0502020204030204" pitchFamily="34" charset="0"/>
              </a:rPr>
              <a:t>atualizacoes</a:t>
            </a:r>
            <a:r>
              <a:rPr lang="pt-PT" sz="1800" dirty="0">
                <a:effectLst/>
                <a:latin typeface="Times New Roman" panose="02020603050405020304" pitchFamily="18" charset="0"/>
                <a:ea typeface="Calibri" panose="020F0502020204030204" pitchFamily="34" charset="0"/>
              </a:rPr>
              <a:t>”. Além disso, o agente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vai ter de tomar outra decisão. Se esse agente ainda não estiver registado no Gestor, então terá de se registar.  Caso já esteja registado, poderá aguardar por mais pedidos do Gestor ou então, proceder à encomenda de mais Medicamentos se tiver o stock em baixo. Estando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registada, esta terá de decidir se precisa de encomendar mais Medicamentos ou se simplesmente vai aguardar por mais pedidos.</a:t>
            </a:r>
            <a:endParaRPr lang="pt-PT" dirty="0"/>
          </a:p>
        </p:txBody>
      </p:sp>
    </p:spTree>
    <p:extLst>
      <p:ext uri="{BB962C8B-B14F-4D97-AF65-F5344CB8AC3E}">
        <p14:creationId xmlns:p14="http://schemas.microsoft.com/office/powerpoint/2010/main" val="84319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sz="1800" dirty="0">
                <a:effectLst/>
                <a:latin typeface="Times New Roman" panose="02020603050405020304" pitchFamily="18" charset="0"/>
                <a:ea typeface="Calibri" panose="020F0502020204030204" pitchFamily="34" charset="0"/>
              </a:rPr>
              <a:t>O 2º diagrama de atividades é referente ao processo de compra por parte do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Pela análise da Figura, verifica-se que a 1ª atividade do agente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logo após a sua inicialização, é fazer um pedido. Este pedido é enviado ao Gestor, que irá selecionar as </a:t>
            </a:r>
            <a:r>
              <a:rPr lang="pt-PT" sz="1800"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onde é possível comprar os Medicamentos pedidos pelo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e indicando qual dessas </a:t>
            </a:r>
            <a:r>
              <a:rPr lang="pt-PT" sz="1800"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tem o melhor preço. De seguida, 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vai escolher, de entre as </a:t>
            </a:r>
            <a:r>
              <a:rPr lang="pt-PT" sz="1800" dirty="0" err="1">
                <a:effectLst/>
                <a:latin typeface="Times New Roman" panose="02020603050405020304" pitchFamily="18" charset="0"/>
                <a:ea typeface="Calibri" panose="020F0502020204030204" pitchFamily="34" charset="0"/>
              </a:rPr>
              <a:t>Farmacias</a:t>
            </a:r>
            <a:r>
              <a:rPr lang="pt-PT" sz="1800" dirty="0">
                <a:effectLst/>
                <a:latin typeface="Times New Roman" panose="02020603050405020304" pitchFamily="18" charset="0"/>
                <a:ea typeface="Calibri" panose="020F0502020204030204" pitchFamily="34" charset="0"/>
              </a:rPr>
              <a:t> apresentadas pelo Gestor, aquela onde quer comprar. Posteriormente, o Gestor vai processar o pedido, encaminhando-o para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selecionada. Por sua vez,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vai processar a encomenda e atualizar o seu stock, comunicando-o à Interface para que esta o possa imprimir. Além de atualizar o stock,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vai também enviar a compra para o Gestor, que a vai enviar ao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É ainda de realçar, que além de processar encomendas,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tem ainda outro </a:t>
            </a:r>
            <a:r>
              <a:rPr lang="pt-PT" sz="1800" dirty="0" err="1">
                <a:effectLst/>
                <a:latin typeface="Times New Roman" panose="02020603050405020304" pitchFamily="18" charset="0"/>
                <a:ea typeface="Calibri" panose="020F0502020204030204" pitchFamily="34" charset="0"/>
              </a:rPr>
              <a:t>behaviour</a:t>
            </a:r>
            <a:r>
              <a:rPr lang="pt-PT" sz="1800" dirty="0">
                <a:effectLst/>
                <a:latin typeface="Times New Roman" panose="02020603050405020304" pitchFamily="18" charset="0"/>
                <a:ea typeface="Calibri" panose="020F0502020204030204" pitchFamily="34" charset="0"/>
              </a:rPr>
              <a:t>, que corresponde à análise proativa e que permite fazer previsões de vendas. </a:t>
            </a:r>
          </a:p>
          <a:p>
            <a:pPr marL="158750" indent="0">
              <a:buNone/>
            </a:pPr>
            <a:endParaRPr lang="pt-PT" sz="1800" dirty="0">
              <a:effectLst/>
              <a:latin typeface="Times New Roman" panose="02020603050405020304" pitchFamily="18" charset="0"/>
              <a:ea typeface="Calibri" panose="020F0502020204030204" pitchFamily="34" charset="0"/>
            </a:endParaRPr>
          </a:p>
          <a:p>
            <a:pPr marL="158750" indent="0">
              <a:buNone/>
            </a:pPr>
            <a:r>
              <a:rPr lang="pt-PT" sz="1800" dirty="0">
                <a:effectLst/>
                <a:latin typeface="Times New Roman" panose="02020603050405020304" pitchFamily="18" charset="0"/>
                <a:ea typeface="Calibri" panose="020F0502020204030204" pitchFamily="34" charset="0"/>
              </a:rPr>
              <a:t>Por último, após comunicar a receção do pedido, o </a:t>
            </a:r>
            <a:r>
              <a:rPr lang="pt-PT" sz="1800" dirty="0" err="1">
                <a:effectLst/>
                <a:latin typeface="Times New Roman" panose="02020603050405020304" pitchFamily="18" charset="0"/>
                <a:ea typeface="Calibri" panose="020F0502020204030204" pitchFamily="34" charset="0"/>
              </a:rPr>
              <a:t>Cidadao</a:t>
            </a:r>
            <a:r>
              <a:rPr lang="pt-PT" sz="1800" dirty="0">
                <a:effectLst/>
                <a:latin typeface="Times New Roman" panose="02020603050405020304" pitchFamily="18" charset="0"/>
                <a:ea typeface="Calibri" panose="020F0502020204030204" pitchFamily="34" charset="0"/>
              </a:rPr>
              <a:t> pode voltar a fazer outros pedidos, da mesma forma que a </a:t>
            </a:r>
            <a:r>
              <a:rPr lang="pt-PT" sz="1800" dirty="0" err="1">
                <a:effectLst/>
                <a:latin typeface="Times New Roman" panose="02020603050405020304" pitchFamily="18" charset="0"/>
                <a:ea typeface="Calibri" panose="020F0502020204030204" pitchFamily="34" charset="0"/>
              </a:rPr>
              <a:t>Farmacia</a:t>
            </a:r>
            <a:r>
              <a:rPr lang="pt-PT" sz="1800" dirty="0">
                <a:effectLst/>
                <a:latin typeface="Times New Roman" panose="02020603050405020304" pitchFamily="18" charset="0"/>
                <a:ea typeface="Calibri" panose="020F0502020204030204" pitchFamily="34" charset="0"/>
              </a:rPr>
              <a:t>. Depois de receber a confirmação, também pode voltar a executar um dos seus </a:t>
            </a:r>
            <a:r>
              <a:rPr lang="pt-PT" sz="1800" dirty="0" err="1">
                <a:effectLst/>
                <a:latin typeface="Times New Roman" panose="02020603050405020304" pitchFamily="18" charset="0"/>
                <a:ea typeface="Calibri" panose="020F0502020204030204" pitchFamily="34" charset="0"/>
              </a:rPr>
              <a:t>behaviours</a:t>
            </a:r>
            <a:r>
              <a:rPr lang="pt-PT" sz="1800" dirty="0">
                <a:effectLst/>
                <a:latin typeface="Times New Roman" panose="02020603050405020304" pitchFamily="18" charset="0"/>
                <a:ea typeface="Calibri" panose="020F0502020204030204" pitchFamily="34" charset="0"/>
              </a:rPr>
              <a:t>.</a:t>
            </a:r>
            <a:endParaRPr lang="pt-PT" dirty="0"/>
          </a:p>
        </p:txBody>
      </p:sp>
    </p:spTree>
    <p:extLst>
      <p:ext uri="{BB962C8B-B14F-4D97-AF65-F5344CB8AC3E}">
        <p14:creationId xmlns:p14="http://schemas.microsoft.com/office/powerpoint/2010/main" val="205402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158750" indent="0">
              <a:buNone/>
            </a:pPr>
            <a:r>
              <a:rPr lang="pt-PT" dirty="0"/>
              <a:t>Relativamente à implementação do sistema, foram utilizados  5 agentes, que comunicam entre si através de comportamentos como </a:t>
            </a:r>
            <a:r>
              <a:rPr lang="pt-PT" dirty="0" err="1"/>
              <a:t>CyclicBehaviour</a:t>
            </a:r>
            <a:r>
              <a:rPr lang="pt-PT" dirty="0"/>
              <a:t>, </a:t>
            </a:r>
            <a:r>
              <a:rPr lang="pt-PT" dirty="0" err="1"/>
              <a:t>OneShotBehaviour</a:t>
            </a:r>
            <a:r>
              <a:rPr lang="pt-PT" dirty="0"/>
              <a:t> e </a:t>
            </a:r>
            <a:r>
              <a:rPr lang="pt-PT" dirty="0" err="1"/>
              <a:t>TickerBehaviour</a:t>
            </a:r>
            <a:r>
              <a:rPr lang="pt-PT" dirty="0"/>
              <a:t> e 5 classes.</a:t>
            </a:r>
          </a:p>
        </p:txBody>
      </p:sp>
    </p:spTree>
    <p:extLst>
      <p:ext uri="{BB962C8B-B14F-4D97-AF65-F5344CB8AC3E}">
        <p14:creationId xmlns:p14="http://schemas.microsoft.com/office/powerpoint/2010/main" val="3316695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indent="0" algn="just">
              <a:lnSpc>
                <a:spcPct val="150000"/>
              </a:lnSpc>
              <a:buNone/>
            </a:pPr>
            <a:r>
              <a:rPr lang="pt-PT" dirty="0"/>
              <a:t>Relativamente à implementação das classes, todas possuem os atributos que foram anteriormente mencionados no diagrama de classes. Deve-se contudo realçar a classe </a:t>
            </a:r>
            <a:r>
              <a:rPr lang="pt-PT" dirty="0" err="1"/>
              <a:t>Relatorio</a:t>
            </a:r>
            <a:r>
              <a:rPr lang="pt-PT" dirty="0"/>
              <a:t>, cuja descrição está mais completa. </a:t>
            </a:r>
            <a:r>
              <a:rPr lang="pt-PT" sz="1800" dirty="0">
                <a:effectLst/>
                <a:latin typeface="Times New Roman" panose="02020603050405020304" pitchFamily="18" charset="0"/>
                <a:ea typeface="Calibri" panose="020F0502020204030204" pitchFamily="34" charset="0"/>
              </a:rPr>
              <a:t>Esta classe foi concebida para que a farmácia pudesse enviar um relatório das informações e atualizações à </a:t>
            </a:r>
            <a:r>
              <a:rPr lang="pt-PT" sz="1800" b="1" dirty="0">
                <a:effectLst/>
                <a:latin typeface="Times New Roman" panose="02020603050405020304" pitchFamily="18" charset="0"/>
                <a:ea typeface="Calibri" panose="020F0502020204030204" pitchFamily="34" charset="0"/>
              </a:rPr>
              <a:t>Interface</a:t>
            </a:r>
            <a:r>
              <a:rPr lang="pt-PT" sz="1800" dirty="0">
                <a:effectLst/>
                <a:latin typeface="Times New Roman" panose="02020603050405020304" pitchFamily="18" charset="0"/>
                <a:ea typeface="Calibri" panose="020F0502020204030204" pitchFamily="34" charset="0"/>
              </a:rPr>
              <a:t>, cujo conteúdo são os atributos representados neste slide. </a:t>
            </a:r>
          </a:p>
          <a:p>
            <a:pPr marL="158750" indent="0">
              <a:buNone/>
            </a:pPr>
            <a:endParaRPr lang="pt-PT" dirty="0"/>
          </a:p>
        </p:txBody>
      </p:sp>
    </p:spTree>
    <p:extLst>
      <p:ext uri="{BB962C8B-B14F-4D97-AF65-F5344CB8AC3E}">
        <p14:creationId xmlns:p14="http://schemas.microsoft.com/office/powerpoint/2010/main" val="4279216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33600" y="1058050"/>
            <a:ext cx="5090400" cy="22365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a:lnSpc>
                <a:spcPct val="8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33600" y="3294276"/>
            <a:ext cx="5090400" cy="555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flipH="1">
            <a:off x="1" y="11"/>
            <a:ext cx="3240327" cy="3239183"/>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2204927" y="2206700"/>
            <a:ext cx="4605900" cy="11550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38433" y="1042100"/>
            <a:ext cx="1554000" cy="11550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10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2204935" y="3361635"/>
            <a:ext cx="58521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rot="10800000">
            <a:off x="8759400" y="225"/>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0" y="4758900"/>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450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6"/>
          <p:cNvSpPr/>
          <p:nvPr/>
        </p:nvSpPr>
        <p:spPr>
          <a:xfrm rot="10800000">
            <a:off x="8759400" y="225"/>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4758900"/>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flipH="1">
            <a:off x="197439" y="536511"/>
            <a:ext cx="274325" cy="274228"/>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720000" y="4450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7"/>
          <p:cNvSpPr txBox="1">
            <a:spLocks noGrp="1"/>
          </p:cNvSpPr>
          <p:nvPr>
            <p:ph type="body" idx="1"/>
          </p:nvPr>
        </p:nvSpPr>
        <p:spPr>
          <a:xfrm>
            <a:off x="720000" y="902225"/>
            <a:ext cx="3852000" cy="37011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SzPts val="800"/>
              <a:buFont typeface="Open Sans"/>
              <a:buChar char="●"/>
              <a:defRPr sz="1400"/>
            </a:lvl1pPr>
            <a:lvl2pPr marL="914400" lvl="1" indent="-279400" rtl="0">
              <a:lnSpc>
                <a:spcPct val="115000"/>
              </a:lnSpc>
              <a:spcBef>
                <a:spcPts val="0"/>
              </a:spcBef>
              <a:spcAft>
                <a:spcPts val="0"/>
              </a:spcAft>
              <a:buClr>
                <a:srgbClr val="999999"/>
              </a:buClr>
              <a:buSzPts val="800"/>
              <a:buFont typeface="Open Sans"/>
              <a:buChar char="○"/>
              <a:defRPr/>
            </a:lvl2pPr>
            <a:lvl3pPr marL="1371600" lvl="2" indent="-279400" rtl="0">
              <a:lnSpc>
                <a:spcPct val="115000"/>
              </a:lnSpc>
              <a:spcBef>
                <a:spcPts val="0"/>
              </a:spcBef>
              <a:spcAft>
                <a:spcPts val="0"/>
              </a:spcAft>
              <a:buClr>
                <a:srgbClr val="999999"/>
              </a:buClr>
              <a:buSzPts val="800"/>
              <a:buFont typeface="Open Sans"/>
              <a:buChar char="■"/>
              <a:defRPr/>
            </a:lvl3pPr>
            <a:lvl4pPr marL="1828800" lvl="3" indent="-279400" rtl="0">
              <a:lnSpc>
                <a:spcPct val="115000"/>
              </a:lnSpc>
              <a:spcBef>
                <a:spcPts val="0"/>
              </a:spcBef>
              <a:spcAft>
                <a:spcPts val="0"/>
              </a:spcAft>
              <a:buClr>
                <a:srgbClr val="999999"/>
              </a:buClr>
              <a:buSzPts val="800"/>
              <a:buFont typeface="Open Sans"/>
              <a:buChar char="●"/>
              <a:defRPr/>
            </a:lvl4pPr>
            <a:lvl5pPr marL="2286000" lvl="4" indent="-304800" rtl="0">
              <a:lnSpc>
                <a:spcPct val="115000"/>
              </a:lnSpc>
              <a:spcBef>
                <a:spcPts val="0"/>
              </a:spcBef>
              <a:spcAft>
                <a:spcPts val="0"/>
              </a:spcAft>
              <a:buClr>
                <a:srgbClr val="999999"/>
              </a:buClr>
              <a:buSzPts val="1200"/>
              <a:buFont typeface="Open Sans"/>
              <a:buChar char="○"/>
              <a:defRPr/>
            </a:lvl5pPr>
            <a:lvl6pPr marL="2743200" lvl="5" indent="-304800" rtl="0">
              <a:lnSpc>
                <a:spcPct val="115000"/>
              </a:lnSpc>
              <a:spcBef>
                <a:spcPts val="0"/>
              </a:spcBef>
              <a:spcAft>
                <a:spcPts val="0"/>
              </a:spcAft>
              <a:buClr>
                <a:srgbClr val="999999"/>
              </a:buClr>
              <a:buSzPts val="1200"/>
              <a:buFont typeface="Open Sans"/>
              <a:buChar char="■"/>
              <a:defRPr/>
            </a:lvl6pPr>
            <a:lvl7pPr marL="3200400" lvl="6" indent="-273050" rtl="0">
              <a:lnSpc>
                <a:spcPct val="115000"/>
              </a:lnSpc>
              <a:spcBef>
                <a:spcPts val="0"/>
              </a:spcBef>
              <a:spcAft>
                <a:spcPts val="0"/>
              </a:spcAft>
              <a:buClr>
                <a:srgbClr val="999999"/>
              </a:buClr>
              <a:buSzPts val="700"/>
              <a:buFont typeface="Open Sans"/>
              <a:buChar char="●"/>
              <a:defRPr/>
            </a:lvl7pPr>
            <a:lvl8pPr marL="3657600" lvl="7" indent="-273050" rtl="0">
              <a:lnSpc>
                <a:spcPct val="115000"/>
              </a:lnSpc>
              <a:spcBef>
                <a:spcPts val="0"/>
              </a:spcBef>
              <a:spcAft>
                <a:spcPts val="0"/>
              </a:spcAft>
              <a:buClr>
                <a:srgbClr val="999999"/>
              </a:buClr>
              <a:buSzPts val="700"/>
              <a:buFont typeface="Open Sans"/>
              <a:buChar char="○"/>
              <a:defRPr/>
            </a:lvl8pPr>
            <a:lvl9pPr marL="4114800" lvl="8" indent="-266700" rtl="0">
              <a:lnSpc>
                <a:spcPct val="115000"/>
              </a:lnSpc>
              <a:spcBef>
                <a:spcPts val="0"/>
              </a:spcBef>
              <a:spcAft>
                <a:spcPts val="0"/>
              </a:spcAft>
              <a:buClr>
                <a:srgbClr val="999999"/>
              </a:buClr>
              <a:buSzPts val="600"/>
              <a:buFont typeface="Open Sans"/>
              <a:buChar char="■"/>
              <a:defRPr/>
            </a:lvl9pPr>
          </a:lstStyle>
          <a:p>
            <a:endParaRPr/>
          </a:p>
        </p:txBody>
      </p:sp>
      <p:sp>
        <p:nvSpPr>
          <p:cNvPr id="40" name="Google Shape;40;p7"/>
          <p:cNvSpPr/>
          <p:nvPr/>
        </p:nvSpPr>
        <p:spPr>
          <a:xfrm rot="10800000">
            <a:off x="8759400" y="225"/>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0" y="4758900"/>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197439" y="536511"/>
            <a:ext cx="274325" cy="274228"/>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720000" y="1123800"/>
            <a:ext cx="7704000" cy="18975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9"/>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9"/>
          <p:cNvSpPr/>
          <p:nvPr/>
        </p:nvSpPr>
        <p:spPr>
          <a:xfrm rot="10800000">
            <a:off x="8759400" y="225"/>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0" y="4758900"/>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sp>
        <p:nvSpPr>
          <p:cNvPr id="68" name="Google Shape;68;p14"/>
          <p:cNvSpPr/>
          <p:nvPr/>
        </p:nvSpPr>
        <p:spPr>
          <a:xfrm>
            <a:off x="4571093" y="1724375"/>
            <a:ext cx="1167300" cy="108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7253068" y="1724375"/>
            <a:ext cx="1167300" cy="108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1889118" y="1724375"/>
            <a:ext cx="1167300" cy="108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txBox="1">
            <a:spLocks noGrp="1"/>
          </p:cNvSpPr>
          <p:nvPr>
            <p:ph type="title"/>
          </p:nvPr>
        </p:nvSpPr>
        <p:spPr>
          <a:xfrm>
            <a:off x="720000" y="2806229"/>
            <a:ext cx="2336400" cy="5277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4"/>
          <p:cNvSpPr txBox="1">
            <a:spLocks noGrp="1"/>
          </p:cNvSpPr>
          <p:nvPr>
            <p:ph type="title" idx="2" hasCustomPrompt="1"/>
          </p:nvPr>
        </p:nvSpPr>
        <p:spPr>
          <a:xfrm>
            <a:off x="720000" y="1724388"/>
            <a:ext cx="1167300" cy="10818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spcBef>
                <a:spcPts val="0"/>
              </a:spcBef>
              <a:spcAft>
                <a:spcPts val="0"/>
              </a:spcAft>
              <a:buClr>
                <a:schemeClr val="dk1"/>
              </a:buClr>
              <a:buSzPts val="3000"/>
              <a:buNone/>
              <a:defRPr sz="6000">
                <a:solidFill>
                  <a:schemeClr val="lt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73" name="Google Shape;73;p14"/>
          <p:cNvSpPr txBox="1">
            <a:spLocks noGrp="1"/>
          </p:cNvSpPr>
          <p:nvPr>
            <p:ph type="subTitle" idx="1"/>
          </p:nvPr>
        </p:nvSpPr>
        <p:spPr>
          <a:xfrm>
            <a:off x="720000" y="3444926"/>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4"/>
          <p:cNvSpPr txBox="1">
            <a:spLocks noGrp="1"/>
          </p:cNvSpPr>
          <p:nvPr>
            <p:ph type="title" idx="3"/>
          </p:nvPr>
        </p:nvSpPr>
        <p:spPr>
          <a:xfrm>
            <a:off x="3403800" y="2806229"/>
            <a:ext cx="2336400" cy="5277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4"/>
          <p:cNvSpPr txBox="1">
            <a:spLocks noGrp="1"/>
          </p:cNvSpPr>
          <p:nvPr>
            <p:ph type="title" idx="4" hasCustomPrompt="1"/>
          </p:nvPr>
        </p:nvSpPr>
        <p:spPr>
          <a:xfrm>
            <a:off x="3403800" y="1724375"/>
            <a:ext cx="1167300" cy="10818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spcBef>
                <a:spcPts val="0"/>
              </a:spcBef>
              <a:spcAft>
                <a:spcPts val="0"/>
              </a:spcAft>
              <a:buClr>
                <a:schemeClr val="dk1"/>
              </a:buClr>
              <a:buSzPts val="3000"/>
              <a:buNone/>
              <a:defRPr sz="6000">
                <a:solidFill>
                  <a:schemeClr val="lt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76" name="Google Shape;76;p14"/>
          <p:cNvSpPr txBox="1">
            <a:spLocks noGrp="1"/>
          </p:cNvSpPr>
          <p:nvPr>
            <p:ph type="subTitle" idx="5"/>
          </p:nvPr>
        </p:nvSpPr>
        <p:spPr>
          <a:xfrm>
            <a:off x="3403800" y="3444926"/>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4"/>
          <p:cNvSpPr txBox="1">
            <a:spLocks noGrp="1"/>
          </p:cNvSpPr>
          <p:nvPr>
            <p:ph type="title" idx="6"/>
          </p:nvPr>
        </p:nvSpPr>
        <p:spPr>
          <a:xfrm>
            <a:off x="6087600" y="2806229"/>
            <a:ext cx="2336400" cy="5277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4"/>
          <p:cNvSpPr txBox="1">
            <a:spLocks noGrp="1"/>
          </p:cNvSpPr>
          <p:nvPr>
            <p:ph type="title" idx="7" hasCustomPrompt="1"/>
          </p:nvPr>
        </p:nvSpPr>
        <p:spPr>
          <a:xfrm>
            <a:off x="6087600" y="1724375"/>
            <a:ext cx="1167300" cy="10818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spcBef>
                <a:spcPts val="0"/>
              </a:spcBef>
              <a:spcAft>
                <a:spcPts val="0"/>
              </a:spcAft>
              <a:buClr>
                <a:schemeClr val="dk1"/>
              </a:buClr>
              <a:buSzPts val="3000"/>
              <a:buNone/>
              <a:defRPr sz="6000">
                <a:solidFill>
                  <a:schemeClr val="lt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r>
              <a:t>xx%</a:t>
            </a:r>
          </a:p>
        </p:txBody>
      </p:sp>
      <p:sp>
        <p:nvSpPr>
          <p:cNvPr id="79" name="Google Shape;79;p14"/>
          <p:cNvSpPr txBox="1">
            <a:spLocks noGrp="1"/>
          </p:cNvSpPr>
          <p:nvPr>
            <p:ph type="subTitle" idx="8"/>
          </p:nvPr>
        </p:nvSpPr>
        <p:spPr>
          <a:xfrm>
            <a:off x="6087600" y="3444926"/>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9"/>
          </p:nvPr>
        </p:nvSpPr>
        <p:spPr>
          <a:xfrm>
            <a:off x="720000" y="4450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14"/>
          <p:cNvSpPr/>
          <p:nvPr/>
        </p:nvSpPr>
        <p:spPr>
          <a:xfrm flipH="1">
            <a:off x="197439" y="536511"/>
            <a:ext cx="274325" cy="274228"/>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rot="10800000">
            <a:off x="8759400" y="225"/>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0" y="4758900"/>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2290025" y="3392700"/>
            <a:ext cx="4563900" cy="5319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87" name="Google Shape;87;p15"/>
          <p:cNvSpPr/>
          <p:nvPr/>
        </p:nvSpPr>
        <p:spPr>
          <a:xfrm rot="10800000">
            <a:off x="8759400" y="225"/>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0" y="4758900"/>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5"/>
        <p:cNvGrpSpPr/>
        <p:nvPr/>
      </p:nvGrpSpPr>
      <p:grpSpPr>
        <a:xfrm>
          <a:off x="0" y="0"/>
          <a:ext cx="0" cy="0"/>
          <a:chOff x="0" y="0"/>
          <a:chExt cx="0" cy="0"/>
        </a:xfrm>
      </p:grpSpPr>
      <p:sp>
        <p:nvSpPr>
          <p:cNvPr id="156" name="Google Shape;156;p23"/>
          <p:cNvSpPr/>
          <p:nvPr/>
        </p:nvSpPr>
        <p:spPr>
          <a:xfrm rot="10800000">
            <a:off x="8759400" y="225"/>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0" y="4758900"/>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457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1pPr>
            <a:lvl2pPr lvl="1" rtl="0">
              <a:lnSpc>
                <a:spcPct val="100000"/>
              </a:lnSpc>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2pPr>
            <a:lvl3pPr lvl="2" rtl="0">
              <a:lnSpc>
                <a:spcPct val="100000"/>
              </a:lnSpc>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3pPr>
            <a:lvl4pPr lvl="3" rtl="0">
              <a:lnSpc>
                <a:spcPct val="100000"/>
              </a:lnSpc>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4pPr>
            <a:lvl5pPr lvl="4" rtl="0">
              <a:lnSpc>
                <a:spcPct val="100000"/>
              </a:lnSpc>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5pPr>
            <a:lvl6pPr lvl="5" rtl="0">
              <a:lnSpc>
                <a:spcPct val="100000"/>
              </a:lnSpc>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6pPr>
            <a:lvl7pPr lvl="6" rtl="0">
              <a:lnSpc>
                <a:spcPct val="100000"/>
              </a:lnSpc>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7pPr>
            <a:lvl8pPr lvl="7" rtl="0">
              <a:lnSpc>
                <a:spcPct val="100000"/>
              </a:lnSpc>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8pPr>
            <a:lvl9pPr lvl="8" rtl="0">
              <a:lnSpc>
                <a:spcPct val="100000"/>
              </a:lnSpc>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Mono"/>
              <a:buChar char="●"/>
              <a:defRPr>
                <a:solidFill>
                  <a:schemeClr val="lt1"/>
                </a:solidFill>
                <a:latin typeface="Roboto Mono"/>
                <a:ea typeface="Roboto Mono"/>
                <a:cs typeface="Roboto Mono"/>
                <a:sym typeface="Roboto Mono"/>
              </a:defRPr>
            </a:lvl1pPr>
            <a:lvl2pPr marL="914400" lvl="1" indent="-317500">
              <a:lnSpc>
                <a:spcPct val="100000"/>
              </a:lnSpc>
              <a:spcBef>
                <a:spcPts val="1600"/>
              </a:spcBef>
              <a:spcAft>
                <a:spcPts val="0"/>
              </a:spcAft>
              <a:buClr>
                <a:schemeClr val="lt1"/>
              </a:buClr>
              <a:buSzPts val="1400"/>
              <a:buFont typeface="Roboto Mono"/>
              <a:buChar char="○"/>
              <a:defRPr>
                <a:solidFill>
                  <a:schemeClr val="lt1"/>
                </a:solidFill>
                <a:latin typeface="Roboto Mono"/>
                <a:ea typeface="Roboto Mono"/>
                <a:cs typeface="Roboto Mono"/>
                <a:sym typeface="Roboto Mono"/>
              </a:defRPr>
            </a:lvl2pPr>
            <a:lvl3pPr marL="1371600" lvl="2" indent="-317500">
              <a:lnSpc>
                <a:spcPct val="100000"/>
              </a:lnSpc>
              <a:spcBef>
                <a:spcPts val="1600"/>
              </a:spcBef>
              <a:spcAft>
                <a:spcPts val="0"/>
              </a:spcAft>
              <a:buClr>
                <a:schemeClr val="lt1"/>
              </a:buClr>
              <a:buSzPts val="1400"/>
              <a:buFont typeface="Roboto Mono"/>
              <a:buChar char="■"/>
              <a:defRPr>
                <a:solidFill>
                  <a:schemeClr val="lt1"/>
                </a:solidFill>
                <a:latin typeface="Roboto Mono"/>
                <a:ea typeface="Roboto Mono"/>
                <a:cs typeface="Roboto Mono"/>
                <a:sym typeface="Roboto Mono"/>
              </a:defRPr>
            </a:lvl3pPr>
            <a:lvl4pPr marL="1828800" lvl="3" indent="-317500">
              <a:lnSpc>
                <a:spcPct val="100000"/>
              </a:lnSpc>
              <a:spcBef>
                <a:spcPts val="1600"/>
              </a:spcBef>
              <a:spcAft>
                <a:spcPts val="0"/>
              </a:spcAft>
              <a:buClr>
                <a:schemeClr val="lt1"/>
              </a:buClr>
              <a:buSzPts val="1400"/>
              <a:buFont typeface="Roboto Mono"/>
              <a:buChar char="●"/>
              <a:defRPr>
                <a:solidFill>
                  <a:schemeClr val="lt1"/>
                </a:solidFill>
                <a:latin typeface="Roboto Mono"/>
                <a:ea typeface="Roboto Mono"/>
                <a:cs typeface="Roboto Mono"/>
                <a:sym typeface="Roboto Mono"/>
              </a:defRPr>
            </a:lvl4pPr>
            <a:lvl5pPr marL="2286000" lvl="4" indent="-317500">
              <a:lnSpc>
                <a:spcPct val="100000"/>
              </a:lnSpc>
              <a:spcBef>
                <a:spcPts val="1600"/>
              </a:spcBef>
              <a:spcAft>
                <a:spcPts val="0"/>
              </a:spcAft>
              <a:buClr>
                <a:schemeClr val="lt1"/>
              </a:buClr>
              <a:buSzPts val="1400"/>
              <a:buFont typeface="Roboto Mono"/>
              <a:buChar char="○"/>
              <a:defRPr>
                <a:solidFill>
                  <a:schemeClr val="lt1"/>
                </a:solidFill>
                <a:latin typeface="Roboto Mono"/>
                <a:ea typeface="Roboto Mono"/>
                <a:cs typeface="Roboto Mono"/>
                <a:sym typeface="Roboto Mono"/>
              </a:defRPr>
            </a:lvl5pPr>
            <a:lvl6pPr marL="2743200" lvl="5" indent="-317500">
              <a:lnSpc>
                <a:spcPct val="100000"/>
              </a:lnSpc>
              <a:spcBef>
                <a:spcPts val="1600"/>
              </a:spcBef>
              <a:spcAft>
                <a:spcPts val="0"/>
              </a:spcAft>
              <a:buClr>
                <a:schemeClr val="lt1"/>
              </a:buClr>
              <a:buSzPts val="1400"/>
              <a:buFont typeface="Roboto Mono"/>
              <a:buChar char="■"/>
              <a:defRPr>
                <a:solidFill>
                  <a:schemeClr val="lt1"/>
                </a:solidFill>
                <a:latin typeface="Roboto Mono"/>
                <a:ea typeface="Roboto Mono"/>
                <a:cs typeface="Roboto Mono"/>
                <a:sym typeface="Roboto Mono"/>
              </a:defRPr>
            </a:lvl6pPr>
            <a:lvl7pPr marL="3200400" lvl="6" indent="-317500">
              <a:lnSpc>
                <a:spcPct val="100000"/>
              </a:lnSpc>
              <a:spcBef>
                <a:spcPts val="1600"/>
              </a:spcBef>
              <a:spcAft>
                <a:spcPts val="0"/>
              </a:spcAft>
              <a:buClr>
                <a:schemeClr val="lt1"/>
              </a:buClr>
              <a:buSzPts val="1400"/>
              <a:buFont typeface="Roboto Mono"/>
              <a:buChar char="●"/>
              <a:defRPr>
                <a:solidFill>
                  <a:schemeClr val="lt1"/>
                </a:solidFill>
                <a:latin typeface="Roboto Mono"/>
                <a:ea typeface="Roboto Mono"/>
                <a:cs typeface="Roboto Mono"/>
                <a:sym typeface="Roboto Mono"/>
              </a:defRPr>
            </a:lvl7pPr>
            <a:lvl8pPr marL="3657600" lvl="7" indent="-317500">
              <a:lnSpc>
                <a:spcPct val="100000"/>
              </a:lnSpc>
              <a:spcBef>
                <a:spcPts val="1600"/>
              </a:spcBef>
              <a:spcAft>
                <a:spcPts val="0"/>
              </a:spcAft>
              <a:buClr>
                <a:schemeClr val="lt1"/>
              </a:buClr>
              <a:buSzPts val="1400"/>
              <a:buFont typeface="Roboto Mono"/>
              <a:buChar char="○"/>
              <a:defRPr>
                <a:solidFill>
                  <a:schemeClr val="lt1"/>
                </a:solidFill>
                <a:latin typeface="Roboto Mono"/>
                <a:ea typeface="Roboto Mono"/>
                <a:cs typeface="Roboto Mono"/>
                <a:sym typeface="Roboto Mono"/>
              </a:defRPr>
            </a:lvl8pPr>
            <a:lvl9pPr marL="4114800" lvl="8" indent="-317500">
              <a:lnSpc>
                <a:spcPct val="100000"/>
              </a:lnSpc>
              <a:spcBef>
                <a:spcPts val="1600"/>
              </a:spcBef>
              <a:spcAft>
                <a:spcPts val="1600"/>
              </a:spcAft>
              <a:buClr>
                <a:schemeClr val="lt1"/>
              </a:buClr>
              <a:buSzPts val="1400"/>
              <a:buFont typeface="Roboto Mono"/>
              <a:buChar char="■"/>
              <a:defRPr>
                <a:solidFill>
                  <a:schemeClr val="lt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0" r:id="rId7"/>
    <p:sldLayoutId id="2147483661" r:id="rId8"/>
    <p:sldLayoutId id="214748366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p:nvPr/>
        </p:nvSpPr>
        <p:spPr>
          <a:xfrm rot="10800000">
            <a:off x="8759400" y="225"/>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flipH="1">
            <a:off x="10" y="11"/>
            <a:ext cx="3333597" cy="3332420"/>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6"/>
          <p:cNvGrpSpPr/>
          <p:nvPr/>
        </p:nvGrpSpPr>
        <p:grpSpPr>
          <a:xfrm flipH="1">
            <a:off x="558602" y="192917"/>
            <a:ext cx="2489793" cy="4905724"/>
            <a:chOff x="7024925" y="1031225"/>
            <a:chExt cx="1639100" cy="3229575"/>
          </a:xfrm>
        </p:grpSpPr>
        <p:sp>
          <p:nvSpPr>
            <p:cNvPr id="169" name="Google Shape;169;p26"/>
            <p:cNvSpPr/>
            <p:nvPr/>
          </p:nvSpPr>
          <p:spPr>
            <a:xfrm>
              <a:off x="8543950" y="3741700"/>
              <a:ext cx="12925" cy="9975"/>
            </a:xfrm>
            <a:custGeom>
              <a:avLst/>
              <a:gdLst/>
              <a:ahLst/>
              <a:cxnLst/>
              <a:rect l="l" t="t" r="r" b="b"/>
              <a:pathLst>
                <a:path w="517" h="399" extrusionOk="0">
                  <a:moveTo>
                    <a:pt x="272" y="1"/>
                  </a:moveTo>
                  <a:cubicBezTo>
                    <a:pt x="238" y="1"/>
                    <a:pt x="206" y="11"/>
                    <a:pt x="183" y="34"/>
                  </a:cubicBezTo>
                  <a:cubicBezTo>
                    <a:pt x="152" y="34"/>
                    <a:pt x="122" y="64"/>
                    <a:pt x="91" y="95"/>
                  </a:cubicBezTo>
                  <a:cubicBezTo>
                    <a:pt x="31" y="156"/>
                    <a:pt x="0" y="247"/>
                    <a:pt x="61" y="338"/>
                  </a:cubicBezTo>
                  <a:cubicBezTo>
                    <a:pt x="91" y="368"/>
                    <a:pt x="152" y="399"/>
                    <a:pt x="243" y="399"/>
                  </a:cubicBezTo>
                  <a:cubicBezTo>
                    <a:pt x="274" y="399"/>
                    <a:pt x="304" y="399"/>
                    <a:pt x="335" y="368"/>
                  </a:cubicBezTo>
                  <a:cubicBezTo>
                    <a:pt x="365" y="368"/>
                    <a:pt x="365" y="368"/>
                    <a:pt x="395" y="338"/>
                  </a:cubicBezTo>
                  <a:cubicBezTo>
                    <a:pt x="395" y="338"/>
                    <a:pt x="426" y="308"/>
                    <a:pt x="426" y="308"/>
                  </a:cubicBezTo>
                  <a:cubicBezTo>
                    <a:pt x="517" y="247"/>
                    <a:pt x="487" y="156"/>
                    <a:pt x="426" y="64"/>
                  </a:cubicBezTo>
                  <a:cubicBezTo>
                    <a:pt x="388" y="27"/>
                    <a:pt x="327" y="1"/>
                    <a:pt x="272"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7024925" y="1031225"/>
              <a:ext cx="1639100" cy="3229575"/>
            </a:xfrm>
            <a:custGeom>
              <a:avLst/>
              <a:gdLst/>
              <a:ahLst/>
              <a:cxnLst/>
              <a:rect l="l" t="t" r="r" b="b"/>
              <a:pathLst>
                <a:path w="65564" h="129183" extrusionOk="0">
                  <a:moveTo>
                    <a:pt x="36034" y="13976"/>
                  </a:moveTo>
                  <a:cubicBezTo>
                    <a:pt x="36407" y="13976"/>
                    <a:pt x="36779" y="14060"/>
                    <a:pt x="37053" y="14227"/>
                  </a:cubicBezTo>
                  <a:cubicBezTo>
                    <a:pt x="37296" y="14348"/>
                    <a:pt x="37417" y="14531"/>
                    <a:pt x="37417" y="14713"/>
                  </a:cubicBezTo>
                  <a:cubicBezTo>
                    <a:pt x="37417" y="14895"/>
                    <a:pt x="37265" y="15017"/>
                    <a:pt x="37144" y="15108"/>
                  </a:cubicBezTo>
                  <a:cubicBezTo>
                    <a:pt x="37113" y="15139"/>
                    <a:pt x="37083" y="15169"/>
                    <a:pt x="37053" y="15169"/>
                  </a:cubicBezTo>
                  <a:cubicBezTo>
                    <a:pt x="36931" y="15230"/>
                    <a:pt x="36809" y="15291"/>
                    <a:pt x="36657" y="15321"/>
                  </a:cubicBezTo>
                  <a:cubicBezTo>
                    <a:pt x="36460" y="15382"/>
                    <a:pt x="36247" y="15412"/>
                    <a:pt x="36034" y="15412"/>
                  </a:cubicBezTo>
                  <a:cubicBezTo>
                    <a:pt x="35822" y="15412"/>
                    <a:pt x="35609" y="15382"/>
                    <a:pt x="35411" y="15321"/>
                  </a:cubicBezTo>
                  <a:cubicBezTo>
                    <a:pt x="35259" y="15291"/>
                    <a:pt x="35138" y="15230"/>
                    <a:pt x="35046" y="15169"/>
                  </a:cubicBezTo>
                  <a:cubicBezTo>
                    <a:pt x="34986" y="15169"/>
                    <a:pt x="34955" y="15139"/>
                    <a:pt x="34925" y="15108"/>
                  </a:cubicBezTo>
                  <a:cubicBezTo>
                    <a:pt x="34834" y="15047"/>
                    <a:pt x="34773" y="14987"/>
                    <a:pt x="34743" y="14956"/>
                  </a:cubicBezTo>
                  <a:lnTo>
                    <a:pt x="34743" y="14926"/>
                  </a:lnTo>
                  <a:lnTo>
                    <a:pt x="34712" y="14895"/>
                  </a:lnTo>
                  <a:cubicBezTo>
                    <a:pt x="34682" y="14835"/>
                    <a:pt x="34651" y="14774"/>
                    <a:pt x="34651" y="14713"/>
                  </a:cubicBezTo>
                  <a:cubicBezTo>
                    <a:pt x="34651" y="14531"/>
                    <a:pt x="34773" y="14348"/>
                    <a:pt x="35016" y="14227"/>
                  </a:cubicBezTo>
                  <a:cubicBezTo>
                    <a:pt x="35290" y="14060"/>
                    <a:pt x="35662" y="13976"/>
                    <a:pt x="36034" y="13976"/>
                  </a:cubicBezTo>
                  <a:close/>
                  <a:moveTo>
                    <a:pt x="37417" y="15382"/>
                  </a:moveTo>
                  <a:lnTo>
                    <a:pt x="37417" y="15625"/>
                  </a:lnTo>
                  <a:cubicBezTo>
                    <a:pt x="37417" y="15807"/>
                    <a:pt x="37296" y="15959"/>
                    <a:pt x="37053" y="16111"/>
                  </a:cubicBezTo>
                  <a:cubicBezTo>
                    <a:pt x="36992" y="16142"/>
                    <a:pt x="36961" y="16172"/>
                    <a:pt x="36901" y="16172"/>
                  </a:cubicBezTo>
                  <a:cubicBezTo>
                    <a:pt x="36688" y="16263"/>
                    <a:pt x="36445" y="16324"/>
                    <a:pt x="36202" y="16354"/>
                  </a:cubicBezTo>
                  <a:cubicBezTo>
                    <a:pt x="36144" y="16358"/>
                    <a:pt x="36086" y="16360"/>
                    <a:pt x="36029" y="16360"/>
                  </a:cubicBezTo>
                  <a:cubicBezTo>
                    <a:pt x="35639" y="16360"/>
                    <a:pt x="35281" y="16270"/>
                    <a:pt x="35016" y="16111"/>
                  </a:cubicBezTo>
                  <a:cubicBezTo>
                    <a:pt x="34803" y="15990"/>
                    <a:pt x="34682" y="15807"/>
                    <a:pt x="34651" y="15625"/>
                  </a:cubicBezTo>
                  <a:lnTo>
                    <a:pt x="34651" y="15382"/>
                  </a:lnTo>
                  <a:cubicBezTo>
                    <a:pt x="34651" y="15382"/>
                    <a:pt x="34682" y="15412"/>
                    <a:pt x="34682" y="15412"/>
                  </a:cubicBezTo>
                  <a:cubicBezTo>
                    <a:pt x="34743" y="15443"/>
                    <a:pt x="34773" y="15473"/>
                    <a:pt x="34834" y="15503"/>
                  </a:cubicBezTo>
                  <a:cubicBezTo>
                    <a:pt x="34955" y="15595"/>
                    <a:pt x="35138" y="15655"/>
                    <a:pt x="35290" y="15686"/>
                  </a:cubicBezTo>
                  <a:cubicBezTo>
                    <a:pt x="35518" y="15762"/>
                    <a:pt x="35768" y="15800"/>
                    <a:pt x="36019" y="15800"/>
                  </a:cubicBezTo>
                  <a:cubicBezTo>
                    <a:pt x="36270" y="15800"/>
                    <a:pt x="36521" y="15762"/>
                    <a:pt x="36749" y="15686"/>
                  </a:cubicBezTo>
                  <a:cubicBezTo>
                    <a:pt x="36931" y="15655"/>
                    <a:pt x="37083" y="15595"/>
                    <a:pt x="37235" y="15503"/>
                  </a:cubicBezTo>
                  <a:cubicBezTo>
                    <a:pt x="37235" y="15503"/>
                    <a:pt x="37265" y="15473"/>
                    <a:pt x="37265" y="15473"/>
                  </a:cubicBezTo>
                  <a:cubicBezTo>
                    <a:pt x="37296" y="15473"/>
                    <a:pt x="37326" y="15443"/>
                    <a:pt x="37357" y="15412"/>
                  </a:cubicBezTo>
                  <a:cubicBezTo>
                    <a:pt x="37387" y="15412"/>
                    <a:pt x="37387" y="15412"/>
                    <a:pt x="37417" y="15382"/>
                  </a:cubicBezTo>
                  <a:close/>
                  <a:moveTo>
                    <a:pt x="36779" y="16628"/>
                  </a:moveTo>
                  <a:lnTo>
                    <a:pt x="36779" y="18604"/>
                  </a:lnTo>
                  <a:cubicBezTo>
                    <a:pt x="36657" y="18634"/>
                    <a:pt x="36536" y="18634"/>
                    <a:pt x="36414" y="18634"/>
                  </a:cubicBezTo>
                  <a:lnTo>
                    <a:pt x="36414" y="16689"/>
                  </a:lnTo>
                  <a:cubicBezTo>
                    <a:pt x="36536" y="16689"/>
                    <a:pt x="36657" y="16658"/>
                    <a:pt x="36779" y="16628"/>
                  </a:cubicBezTo>
                  <a:close/>
                  <a:moveTo>
                    <a:pt x="35350" y="8178"/>
                  </a:moveTo>
                  <a:lnTo>
                    <a:pt x="52889" y="18300"/>
                  </a:lnTo>
                  <a:cubicBezTo>
                    <a:pt x="52950" y="18330"/>
                    <a:pt x="52980" y="18360"/>
                    <a:pt x="53010" y="18391"/>
                  </a:cubicBezTo>
                  <a:lnTo>
                    <a:pt x="53041" y="18421"/>
                  </a:lnTo>
                  <a:cubicBezTo>
                    <a:pt x="53132" y="18482"/>
                    <a:pt x="53162" y="18543"/>
                    <a:pt x="53193" y="18573"/>
                  </a:cubicBezTo>
                  <a:lnTo>
                    <a:pt x="53223" y="18634"/>
                  </a:lnTo>
                  <a:cubicBezTo>
                    <a:pt x="53254" y="18634"/>
                    <a:pt x="53254" y="18664"/>
                    <a:pt x="53254" y="18664"/>
                  </a:cubicBezTo>
                  <a:cubicBezTo>
                    <a:pt x="53314" y="18786"/>
                    <a:pt x="53345" y="18847"/>
                    <a:pt x="53375" y="18938"/>
                  </a:cubicBezTo>
                  <a:cubicBezTo>
                    <a:pt x="53405" y="19029"/>
                    <a:pt x="53405" y="19090"/>
                    <a:pt x="53405" y="19181"/>
                  </a:cubicBezTo>
                  <a:cubicBezTo>
                    <a:pt x="53436" y="19272"/>
                    <a:pt x="53405" y="19333"/>
                    <a:pt x="53375" y="19364"/>
                  </a:cubicBezTo>
                  <a:cubicBezTo>
                    <a:pt x="53375" y="19394"/>
                    <a:pt x="53345" y="19394"/>
                    <a:pt x="53345" y="19394"/>
                  </a:cubicBezTo>
                  <a:cubicBezTo>
                    <a:pt x="53324" y="19394"/>
                    <a:pt x="53318" y="19407"/>
                    <a:pt x="53297" y="19407"/>
                  </a:cubicBezTo>
                  <a:cubicBezTo>
                    <a:pt x="53287" y="19407"/>
                    <a:pt x="53274" y="19404"/>
                    <a:pt x="53254" y="19394"/>
                  </a:cubicBezTo>
                  <a:lnTo>
                    <a:pt x="53193" y="19394"/>
                  </a:lnTo>
                  <a:cubicBezTo>
                    <a:pt x="53162" y="19394"/>
                    <a:pt x="53132" y="19364"/>
                    <a:pt x="53102" y="19364"/>
                  </a:cubicBezTo>
                  <a:lnTo>
                    <a:pt x="48056" y="16446"/>
                  </a:lnTo>
                  <a:lnTo>
                    <a:pt x="35624" y="9272"/>
                  </a:lnTo>
                  <a:cubicBezTo>
                    <a:pt x="35563" y="9211"/>
                    <a:pt x="35533" y="9181"/>
                    <a:pt x="35472" y="9120"/>
                  </a:cubicBezTo>
                  <a:lnTo>
                    <a:pt x="35442" y="9120"/>
                  </a:lnTo>
                  <a:cubicBezTo>
                    <a:pt x="35350" y="9029"/>
                    <a:pt x="35290" y="8907"/>
                    <a:pt x="35229" y="8755"/>
                  </a:cubicBezTo>
                  <a:cubicBezTo>
                    <a:pt x="35198" y="8725"/>
                    <a:pt x="35198" y="8695"/>
                    <a:pt x="35168" y="8634"/>
                  </a:cubicBezTo>
                  <a:cubicBezTo>
                    <a:pt x="35138" y="8543"/>
                    <a:pt x="35138" y="8482"/>
                    <a:pt x="35138" y="8421"/>
                  </a:cubicBezTo>
                  <a:cubicBezTo>
                    <a:pt x="35138" y="8330"/>
                    <a:pt x="35168" y="8239"/>
                    <a:pt x="35198" y="8208"/>
                  </a:cubicBezTo>
                  <a:cubicBezTo>
                    <a:pt x="35198" y="8208"/>
                    <a:pt x="35229" y="8178"/>
                    <a:pt x="35229" y="8178"/>
                  </a:cubicBezTo>
                  <a:close/>
                  <a:moveTo>
                    <a:pt x="26688" y="6537"/>
                  </a:moveTo>
                  <a:lnTo>
                    <a:pt x="37752" y="12950"/>
                  </a:lnTo>
                  <a:lnTo>
                    <a:pt x="36657" y="13619"/>
                  </a:lnTo>
                  <a:cubicBezTo>
                    <a:pt x="36657" y="13649"/>
                    <a:pt x="36627" y="13649"/>
                    <a:pt x="36627" y="13649"/>
                  </a:cubicBezTo>
                  <a:cubicBezTo>
                    <a:pt x="36435" y="13611"/>
                    <a:pt x="36233" y="13590"/>
                    <a:pt x="36032" y="13590"/>
                  </a:cubicBezTo>
                  <a:cubicBezTo>
                    <a:pt x="35598" y="13590"/>
                    <a:pt x="35166" y="13685"/>
                    <a:pt x="34834" y="13892"/>
                  </a:cubicBezTo>
                  <a:cubicBezTo>
                    <a:pt x="34469" y="14105"/>
                    <a:pt x="34256" y="14379"/>
                    <a:pt x="34256" y="14683"/>
                  </a:cubicBezTo>
                  <a:cubicBezTo>
                    <a:pt x="34256" y="14713"/>
                    <a:pt x="34256" y="14713"/>
                    <a:pt x="34256" y="14713"/>
                  </a:cubicBezTo>
                  <a:lnTo>
                    <a:pt x="34256" y="15017"/>
                  </a:lnTo>
                  <a:lnTo>
                    <a:pt x="26657" y="19728"/>
                  </a:lnTo>
                  <a:lnTo>
                    <a:pt x="26688" y="6537"/>
                  </a:lnTo>
                  <a:close/>
                  <a:moveTo>
                    <a:pt x="38268" y="18360"/>
                  </a:moveTo>
                  <a:lnTo>
                    <a:pt x="38268" y="21157"/>
                  </a:lnTo>
                  <a:cubicBezTo>
                    <a:pt x="38147" y="21278"/>
                    <a:pt x="37630" y="21734"/>
                    <a:pt x="36718" y="21917"/>
                  </a:cubicBezTo>
                  <a:cubicBezTo>
                    <a:pt x="36475" y="21947"/>
                    <a:pt x="36262" y="21978"/>
                    <a:pt x="36019" y="21978"/>
                  </a:cubicBezTo>
                  <a:cubicBezTo>
                    <a:pt x="34773" y="21978"/>
                    <a:pt x="34074" y="21400"/>
                    <a:pt x="33861" y="21187"/>
                  </a:cubicBezTo>
                  <a:lnTo>
                    <a:pt x="33861" y="18360"/>
                  </a:lnTo>
                  <a:cubicBezTo>
                    <a:pt x="34226" y="18664"/>
                    <a:pt x="34955" y="19060"/>
                    <a:pt x="36050" y="19060"/>
                  </a:cubicBezTo>
                  <a:lnTo>
                    <a:pt x="36232" y="19060"/>
                  </a:lnTo>
                  <a:cubicBezTo>
                    <a:pt x="36505" y="19029"/>
                    <a:pt x="36749" y="18999"/>
                    <a:pt x="36992" y="18938"/>
                  </a:cubicBezTo>
                  <a:cubicBezTo>
                    <a:pt x="37569" y="18816"/>
                    <a:pt x="37995" y="18573"/>
                    <a:pt x="38268" y="18360"/>
                  </a:cubicBezTo>
                  <a:close/>
                  <a:moveTo>
                    <a:pt x="36536" y="22312"/>
                  </a:moveTo>
                  <a:lnTo>
                    <a:pt x="36536" y="23315"/>
                  </a:lnTo>
                  <a:cubicBezTo>
                    <a:pt x="36445" y="23345"/>
                    <a:pt x="36323" y="23345"/>
                    <a:pt x="36232" y="23376"/>
                  </a:cubicBezTo>
                  <a:lnTo>
                    <a:pt x="36232" y="22342"/>
                  </a:lnTo>
                  <a:cubicBezTo>
                    <a:pt x="36323" y="22342"/>
                    <a:pt x="36445" y="22342"/>
                    <a:pt x="36536" y="22312"/>
                  </a:cubicBezTo>
                  <a:close/>
                  <a:moveTo>
                    <a:pt x="53045" y="22509"/>
                  </a:moveTo>
                  <a:cubicBezTo>
                    <a:pt x="53413" y="22509"/>
                    <a:pt x="53785" y="22585"/>
                    <a:pt x="54074" y="22737"/>
                  </a:cubicBezTo>
                  <a:cubicBezTo>
                    <a:pt x="54317" y="22889"/>
                    <a:pt x="54439" y="23041"/>
                    <a:pt x="54439" y="23224"/>
                  </a:cubicBezTo>
                  <a:cubicBezTo>
                    <a:pt x="54439" y="23376"/>
                    <a:pt x="54348" y="23528"/>
                    <a:pt x="54165" y="23649"/>
                  </a:cubicBezTo>
                  <a:lnTo>
                    <a:pt x="54135" y="23649"/>
                  </a:lnTo>
                  <a:cubicBezTo>
                    <a:pt x="54105" y="23680"/>
                    <a:pt x="54105" y="23680"/>
                    <a:pt x="54074" y="23710"/>
                  </a:cubicBezTo>
                  <a:cubicBezTo>
                    <a:pt x="53953" y="23771"/>
                    <a:pt x="53831" y="23832"/>
                    <a:pt x="53679" y="23862"/>
                  </a:cubicBezTo>
                  <a:cubicBezTo>
                    <a:pt x="53495" y="23919"/>
                    <a:pt x="53299" y="23942"/>
                    <a:pt x="53098" y="23942"/>
                  </a:cubicBezTo>
                  <a:cubicBezTo>
                    <a:pt x="52867" y="23942"/>
                    <a:pt x="52630" y="23911"/>
                    <a:pt x="52402" y="23862"/>
                  </a:cubicBezTo>
                  <a:cubicBezTo>
                    <a:pt x="52281" y="23832"/>
                    <a:pt x="52159" y="23771"/>
                    <a:pt x="52038" y="23710"/>
                  </a:cubicBezTo>
                  <a:cubicBezTo>
                    <a:pt x="52007" y="23680"/>
                    <a:pt x="51977" y="23649"/>
                    <a:pt x="51916" y="23619"/>
                  </a:cubicBezTo>
                  <a:cubicBezTo>
                    <a:pt x="51855" y="23589"/>
                    <a:pt x="51795" y="23528"/>
                    <a:pt x="51764" y="23497"/>
                  </a:cubicBezTo>
                  <a:cubicBezTo>
                    <a:pt x="51764" y="23467"/>
                    <a:pt x="51734" y="23437"/>
                    <a:pt x="51703" y="23406"/>
                  </a:cubicBezTo>
                  <a:cubicBezTo>
                    <a:pt x="51673" y="23345"/>
                    <a:pt x="51673" y="23285"/>
                    <a:pt x="51673" y="23224"/>
                  </a:cubicBezTo>
                  <a:cubicBezTo>
                    <a:pt x="51643" y="23072"/>
                    <a:pt x="51795" y="22889"/>
                    <a:pt x="52038" y="22737"/>
                  </a:cubicBezTo>
                  <a:cubicBezTo>
                    <a:pt x="52311" y="22585"/>
                    <a:pt x="52676" y="22509"/>
                    <a:pt x="53045" y="22509"/>
                  </a:cubicBezTo>
                  <a:close/>
                  <a:moveTo>
                    <a:pt x="51673" y="23892"/>
                  </a:moveTo>
                  <a:cubicBezTo>
                    <a:pt x="51673" y="23923"/>
                    <a:pt x="51703" y="23923"/>
                    <a:pt x="51703" y="23923"/>
                  </a:cubicBezTo>
                  <a:cubicBezTo>
                    <a:pt x="51764" y="23953"/>
                    <a:pt x="51795" y="23984"/>
                    <a:pt x="51855" y="24014"/>
                  </a:cubicBezTo>
                  <a:cubicBezTo>
                    <a:pt x="51977" y="24105"/>
                    <a:pt x="52159" y="24166"/>
                    <a:pt x="52311" y="24227"/>
                  </a:cubicBezTo>
                  <a:cubicBezTo>
                    <a:pt x="52554" y="24288"/>
                    <a:pt x="52805" y="24318"/>
                    <a:pt x="53052" y="24318"/>
                  </a:cubicBezTo>
                  <a:cubicBezTo>
                    <a:pt x="53299" y="24318"/>
                    <a:pt x="53542" y="24288"/>
                    <a:pt x="53770" y="24227"/>
                  </a:cubicBezTo>
                  <a:cubicBezTo>
                    <a:pt x="53953" y="24166"/>
                    <a:pt x="54135" y="24105"/>
                    <a:pt x="54257" y="24014"/>
                  </a:cubicBezTo>
                  <a:lnTo>
                    <a:pt x="54348" y="23953"/>
                  </a:lnTo>
                  <a:lnTo>
                    <a:pt x="54378" y="23953"/>
                  </a:lnTo>
                  <a:lnTo>
                    <a:pt x="54439" y="23923"/>
                  </a:lnTo>
                  <a:lnTo>
                    <a:pt x="54439" y="24166"/>
                  </a:lnTo>
                  <a:cubicBezTo>
                    <a:pt x="54439" y="24318"/>
                    <a:pt x="54287" y="24500"/>
                    <a:pt x="54074" y="24622"/>
                  </a:cubicBezTo>
                  <a:cubicBezTo>
                    <a:pt x="54013" y="24652"/>
                    <a:pt x="53953" y="24683"/>
                    <a:pt x="53892" y="24713"/>
                  </a:cubicBezTo>
                  <a:cubicBezTo>
                    <a:pt x="53709" y="24804"/>
                    <a:pt x="53466" y="24835"/>
                    <a:pt x="53223" y="24865"/>
                  </a:cubicBezTo>
                  <a:cubicBezTo>
                    <a:pt x="53165" y="24869"/>
                    <a:pt x="53108" y="24871"/>
                    <a:pt x="53051" y="24871"/>
                  </a:cubicBezTo>
                  <a:cubicBezTo>
                    <a:pt x="52661" y="24871"/>
                    <a:pt x="52303" y="24781"/>
                    <a:pt x="52038" y="24622"/>
                  </a:cubicBezTo>
                  <a:cubicBezTo>
                    <a:pt x="51825" y="24500"/>
                    <a:pt x="51673" y="24348"/>
                    <a:pt x="51673" y="24196"/>
                  </a:cubicBezTo>
                  <a:cubicBezTo>
                    <a:pt x="51673" y="24166"/>
                    <a:pt x="51673" y="24136"/>
                    <a:pt x="51673" y="24136"/>
                  </a:cubicBezTo>
                  <a:lnTo>
                    <a:pt x="51673" y="23892"/>
                  </a:lnTo>
                  <a:close/>
                  <a:moveTo>
                    <a:pt x="26657" y="20397"/>
                  </a:moveTo>
                  <a:lnTo>
                    <a:pt x="33800" y="24622"/>
                  </a:lnTo>
                  <a:lnTo>
                    <a:pt x="30001" y="26871"/>
                  </a:lnTo>
                  <a:cubicBezTo>
                    <a:pt x="29879" y="26658"/>
                    <a:pt x="29727" y="26446"/>
                    <a:pt x="29484" y="26263"/>
                  </a:cubicBezTo>
                  <a:cubicBezTo>
                    <a:pt x="29160" y="26020"/>
                    <a:pt x="28755" y="25939"/>
                    <a:pt x="28385" y="25939"/>
                  </a:cubicBezTo>
                  <a:cubicBezTo>
                    <a:pt x="28201" y="25939"/>
                    <a:pt x="28025" y="25959"/>
                    <a:pt x="27873" y="25990"/>
                  </a:cubicBezTo>
                  <a:cubicBezTo>
                    <a:pt x="27600" y="26020"/>
                    <a:pt x="27296" y="26081"/>
                    <a:pt x="27022" y="26142"/>
                  </a:cubicBezTo>
                  <a:cubicBezTo>
                    <a:pt x="26900" y="26172"/>
                    <a:pt x="26779" y="26203"/>
                    <a:pt x="26657" y="26263"/>
                  </a:cubicBezTo>
                  <a:cubicBezTo>
                    <a:pt x="26657" y="26203"/>
                    <a:pt x="26657" y="26172"/>
                    <a:pt x="26657" y="26111"/>
                  </a:cubicBezTo>
                  <a:lnTo>
                    <a:pt x="26657" y="20397"/>
                  </a:lnTo>
                  <a:close/>
                  <a:moveTo>
                    <a:pt x="53801" y="25139"/>
                  </a:moveTo>
                  <a:lnTo>
                    <a:pt x="53801" y="27114"/>
                  </a:lnTo>
                  <a:cubicBezTo>
                    <a:pt x="53679" y="27145"/>
                    <a:pt x="53557" y="27175"/>
                    <a:pt x="53405" y="27175"/>
                  </a:cubicBezTo>
                  <a:lnTo>
                    <a:pt x="53405" y="25230"/>
                  </a:lnTo>
                  <a:cubicBezTo>
                    <a:pt x="53557" y="25200"/>
                    <a:pt x="53679" y="25169"/>
                    <a:pt x="53801" y="25139"/>
                  </a:cubicBezTo>
                  <a:close/>
                  <a:moveTo>
                    <a:pt x="22402" y="26567"/>
                  </a:moveTo>
                  <a:lnTo>
                    <a:pt x="19119" y="28634"/>
                  </a:lnTo>
                  <a:cubicBezTo>
                    <a:pt x="19241" y="28178"/>
                    <a:pt x="19484" y="27722"/>
                    <a:pt x="19818" y="27418"/>
                  </a:cubicBezTo>
                  <a:cubicBezTo>
                    <a:pt x="20396" y="26871"/>
                    <a:pt x="21277" y="26598"/>
                    <a:pt x="22402" y="26567"/>
                  </a:cubicBezTo>
                  <a:close/>
                  <a:moveTo>
                    <a:pt x="23010" y="26598"/>
                  </a:moveTo>
                  <a:cubicBezTo>
                    <a:pt x="23314" y="26628"/>
                    <a:pt x="23618" y="26628"/>
                    <a:pt x="23891" y="26658"/>
                  </a:cubicBezTo>
                  <a:cubicBezTo>
                    <a:pt x="24013" y="26689"/>
                    <a:pt x="24134" y="26689"/>
                    <a:pt x="24256" y="26689"/>
                  </a:cubicBezTo>
                  <a:lnTo>
                    <a:pt x="19180" y="29880"/>
                  </a:lnTo>
                  <a:cubicBezTo>
                    <a:pt x="19119" y="29728"/>
                    <a:pt x="19089" y="29576"/>
                    <a:pt x="19089" y="29394"/>
                  </a:cubicBezTo>
                  <a:cubicBezTo>
                    <a:pt x="19058" y="29303"/>
                    <a:pt x="19058" y="29212"/>
                    <a:pt x="19058" y="29121"/>
                  </a:cubicBezTo>
                  <a:cubicBezTo>
                    <a:pt x="19089" y="29090"/>
                    <a:pt x="19119" y="29090"/>
                    <a:pt x="19150" y="29090"/>
                  </a:cubicBezTo>
                  <a:lnTo>
                    <a:pt x="22949" y="26689"/>
                  </a:lnTo>
                  <a:cubicBezTo>
                    <a:pt x="22979" y="26658"/>
                    <a:pt x="23010" y="26628"/>
                    <a:pt x="23010" y="26598"/>
                  </a:cubicBezTo>
                  <a:close/>
                  <a:moveTo>
                    <a:pt x="55260" y="26902"/>
                  </a:moveTo>
                  <a:lnTo>
                    <a:pt x="55260" y="29668"/>
                  </a:lnTo>
                  <a:lnTo>
                    <a:pt x="55290" y="29668"/>
                  </a:lnTo>
                  <a:cubicBezTo>
                    <a:pt x="55168" y="29789"/>
                    <a:pt x="54652" y="30276"/>
                    <a:pt x="53709" y="30428"/>
                  </a:cubicBezTo>
                  <a:cubicBezTo>
                    <a:pt x="53497" y="30458"/>
                    <a:pt x="53284" y="30488"/>
                    <a:pt x="53041" y="30488"/>
                  </a:cubicBezTo>
                  <a:cubicBezTo>
                    <a:pt x="51764" y="30488"/>
                    <a:pt x="51065" y="29911"/>
                    <a:pt x="50883" y="29698"/>
                  </a:cubicBezTo>
                  <a:lnTo>
                    <a:pt x="50883" y="26902"/>
                  </a:lnTo>
                  <a:cubicBezTo>
                    <a:pt x="51247" y="27175"/>
                    <a:pt x="51977" y="27570"/>
                    <a:pt x="53071" y="27570"/>
                  </a:cubicBezTo>
                  <a:lnTo>
                    <a:pt x="53254" y="27570"/>
                  </a:lnTo>
                  <a:cubicBezTo>
                    <a:pt x="53527" y="27570"/>
                    <a:pt x="53770" y="27540"/>
                    <a:pt x="54013" y="27479"/>
                  </a:cubicBezTo>
                  <a:cubicBezTo>
                    <a:pt x="54591" y="27327"/>
                    <a:pt x="55016" y="27084"/>
                    <a:pt x="55260" y="26902"/>
                  </a:cubicBezTo>
                  <a:close/>
                  <a:moveTo>
                    <a:pt x="27600" y="26415"/>
                  </a:moveTo>
                  <a:cubicBezTo>
                    <a:pt x="26627" y="27023"/>
                    <a:pt x="25350" y="27753"/>
                    <a:pt x="24104" y="28482"/>
                  </a:cubicBezTo>
                  <a:cubicBezTo>
                    <a:pt x="22615" y="29364"/>
                    <a:pt x="21064" y="30276"/>
                    <a:pt x="20061" y="30944"/>
                  </a:cubicBezTo>
                  <a:cubicBezTo>
                    <a:pt x="20001" y="30975"/>
                    <a:pt x="19970" y="31005"/>
                    <a:pt x="19970" y="31035"/>
                  </a:cubicBezTo>
                  <a:cubicBezTo>
                    <a:pt x="19697" y="30823"/>
                    <a:pt x="19484" y="30549"/>
                    <a:pt x="19332" y="30245"/>
                  </a:cubicBezTo>
                  <a:lnTo>
                    <a:pt x="24894" y="26750"/>
                  </a:lnTo>
                  <a:cubicBezTo>
                    <a:pt x="25016" y="26758"/>
                    <a:pt x="25139" y="26762"/>
                    <a:pt x="25261" y="26762"/>
                  </a:cubicBezTo>
                  <a:cubicBezTo>
                    <a:pt x="25595" y="26762"/>
                    <a:pt x="25928" y="26733"/>
                    <a:pt x="26262" y="26689"/>
                  </a:cubicBezTo>
                  <a:lnTo>
                    <a:pt x="26262" y="26841"/>
                  </a:lnTo>
                  <a:cubicBezTo>
                    <a:pt x="26262" y="26902"/>
                    <a:pt x="26293" y="26962"/>
                    <a:pt x="26353" y="26993"/>
                  </a:cubicBezTo>
                  <a:cubicBezTo>
                    <a:pt x="26384" y="26993"/>
                    <a:pt x="26414" y="27023"/>
                    <a:pt x="26444" y="27023"/>
                  </a:cubicBezTo>
                  <a:cubicBezTo>
                    <a:pt x="26444" y="27023"/>
                    <a:pt x="26444" y="26993"/>
                    <a:pt x="26444" y="26993"/>
                  </a:cubicBezTo>
                  <a:cubicBezTo>
                    <a:pt x="26505" y="26993"/>
                    <a:pt x="26536" y="26993"/>
                    <a:pt x="26566" y="26962"/>
                  </a:cubicBezTo>
                  <a:cubicBezTo>
                    <a:pt x="26596" y="26962"/>
                    <a:pt x="26596" y="26932"/>
                    <a:pt x="26627" y="26902"/>
                  </a:cubicBezTo>
                  <a:cubicBezTo>
                    <a:pt x="26627" y="26871"/>
                    <a:pt x="26657" y="26841"/>
                    <a:pt x="26657" y="26810"/>
                  </a:cubicBezTo>
                  <a:lnTo>
                    <a:pt x="26657" y="26628"/>
                  </a:lnTo>
                  <a:cubicBezTo>
                    <a:pt x="26809" y="26598"/>
                    <a:pt x="26961" y="26567"/>
                    <a:pt x="27144" y="26537"/>
                  </a:cubicBezTo>
                  <a:cubicBezTo>
                    <a:pt x="27296" y="26476"/>
                    <a:pt x="27448" y="26446"/>
                    <a:pt x="27600" y="26415"/>
                  </a:cubicBezTo>
                  <a:close/>
                  <a:moveTo>
                    <a:pt x="28420" y="26324"/>
                  </a:moveTo>
                  <a:cubicBezTo>
                    <a:pt x="28724" y="26355"/>
                    <a:pt x="29028" y="26415"/>
                    <a:pt x="29271" y="26598"/>
                  </a:cubicBezTo>
                  <a:cubicBezTo>
                    <a:pt x="29454" y="26719"/>
                    <a:pt x="29575" y="26902"/>
                    <a:pt x="29697" y="27084"/>
                  </a:cubicBezTo>
                  <a:cubicBezTo>
                    <a:pt x="27113" y="28725"/>
                    <a:pt x="24469" y="30245"/>
                    <a:pt x="21764" y="31674"/>
                  </a:cubicBezTo>
                  <a:cubicBezTo>
                    <a:pt x="21247" y="31643"/>
                    <a:pt x="20730" y="31522"/>
                    <a:pt x="20274" y="31248"/>
                  </a:cubicBezTo>
                  <a:cubicBezTo>
                    <a:pt x="21277" y="30610"/>
                    <a:pt x="22797" y="29698"/>
                    <a:pt x="24317" y="28817"/>
                  </a:cubicBezTo>
                  <a:cubicBezTo>
                    <a:pt x="25806" y="27935"/>
                    <a:pt x="27387" y="27023"/>
                    <a:pt x="28390" y="26355"/>
                  </a:cubicBezTo>
                  <a:cubicBezTo>
                    <a:pt x="28390" y="26355"/>
                    <a:pt x="28420" y="26355"/>
                    <a:pt x="28420" y="26324"/>
                  </a:cubicBezTo>
                  <a:close/>
                  <a:moveTo>
                    <a:pt x="29818" y="27449"/>
                  </a:moveTo>
                  <a:cubicBezTo>
                    <a:pt x="29940" y="27814"/>
                    <a:pt x="29970" y="28269"/>
                    <a:pt x="29970" y="28725"/>
                  </a:cubicBezTo>
                  <a:lnTo>
                    <a:pt x="25806" y="31157"/>
                  </a:lnTo>
                  <a:cubicBezTo>
                    <a:pt x="25776" y="31157"/>
                    <a:pt x="25776" y="31187"/>
                    <a:pt x="25745" y="31218"/>
                  </a:cubicBezTo>
                  <a:cubicBezTo>
                    <a:pt x="24651" y="31491"/>
                    <a:pt x="23678" y="31643"/>
                    <a:pt x="22736" y="31674"/>
                  </a:cubicBezTo>
                  <a:lnTo>
                    <a:pt x="22554" y="31674"/>
                  </a:lnTo>
                  <a:cubicBezTo>
                    <a:pt x="25016" y="30367"/>
                    <a:pt x="27478" y="28938"/>
                    <a:pt x="29818" y="27449"/>
                  </a:cubicBezTo>
                  <a:close/>
                  <a:moveTo>
                    <a:pt x="53557" y="30853"/>
                  </a:moveTo>
                  <a:lnTo>
                    <a:pt x="53557" y="31856"/>
                  </a:lnTo>
                  <a:cubicBezTo>
                    <a:pt x="53466" y="31856"/>
                    <a:pt x="53345" y="31887"/>
                    <a:pt x="53254" y="31887"/>
                  </a:cubicBezTo>
                  <a:lnTo>
                    <a:pt x="53254" y="30853"/>
                  </a:lnTo>
                  <a:close/>
                  <a:moveTo>
                    <a:pt x="30122" y="29060"/>
                  </a:moveTo>
                  <a:cubicBezTo>
                    <a:pt x="30122" y="29060"/>
                    <a:pt x="30122" y="29090"/>
                    <a:pt x="30122" y="29090"/>
                  </a:cubicBezTo>
                  <a:cubicBezTo>
                    <a:pt x="30578" y="29121"/>
                    <a:pt x="31004" y="29394"/>
                    <a:pt x="31338" y="29789"/>
                  </a:cubicBezTo>
                  <a:lnTo>
                    <a:pt x="31308" y="29789"/>
                  </a:lnTo>
                  <a:lnTo>
                    <a:pt x="27903" y="31978"/>
                  </a:lnTo>
                  <a:cubicBezTo>
                    <a:pt x="27691" y="31461"/>
                    <a:pt x="27326" y="31096"/>
                    <a:pt x="26870" y="30975"/>
                  </a:cubicBezTo>
                  <a:lnTo>
                    <a:pt x="30122" y="29060"/>
                  </a:lnTo>
                  <a:close/>
                  <a:moveTo>
                    <a:pt x="31521" y="30063"/>
                  </a:moveTo>
                  <a:cubicBezTo>
                    <a:pt x="31581" y="30154"/>
                    <a:pt x="31612" y="30215"/>
                    <a:pt x="31642" y="30306"/>
                  </a:cubicBezTo>
                  <a:cubicBezTo>
                    <a:pt x="31794" y="30701"/>
                    <a:pt x="31855" y="31096"/>
                    <a:pt x="31825" y="31491"/>
                  </a:cubicBezTo>
                  <a:lnTo>
                    <a:pt x="31794" y="31491"/>
                  </a:lnTo>
                  <a:lnTo>
                    <a:pt x="28116" y="33497"/>
                  </a:lnTo>
                  <a:cubicBezTo>
                    <a:pt x="28116" y="33102"/>
                    <a:pt x="28116" y="32707"/>
                    <a:pt x="28025" y="32342"/>
                  </a:cubicBezTo>
                  <a:cubicBezTo>
                    <a:pt x="28025" y="32342"/>
                    <a:pt x="28025" y="32342"/>
                    <a:pt x="28025" y="32312"/>
                  </a:cubicBezTo>
                  <a:lnTo>
                    <a:pt x="31521" y="30093"/>
                  </a:lnTo>
                  <a:cubicBezTo>
                    <a:pt x="31521" y="30093"/>
                    <a:pt x="31521" y="30093"/>
                    <a:pt x="31521" y="30063"/>
                  </a:cubicBezTo>
                  <a:close/>
                  <a:moveTo>
                    <a:pt x="30359" y="378"/>
                  </a:moveTo>
                  <a:cubicBezTo>
                    <a:pt x="31005" y="378"/>
                    <a:pt x="31727" y="597"/>
                    <a:pt x="32493" y="1035"/>
                  </a:cubicBezTo>
                  <a:lnTo>
                    <a:pt x="59728" y="16750"/>
                  </a:lnTo>
                  <a:cubicBezTo>
                    <a:pt x="62372" y="18269"/>
                    <a:pt x="64500" y="22008"/>
                    <a:pt x="64500" y="25048"/>
                  </a:cubicBezTo>
                  <a:lnTo>
                    <a:pt x="64470" y="33254"/>
                  </a:lnTo>
                  <a:lnTo>
                    <a:pt x="62980" y="34105"/>
                  </a:lnTo>
                  <a:lnTo>
                    <a:pt x="62980" y="27844"/>
                  </a:lnTo>
                  <a:lnTo>
                    <a:pt x="62980" y="26142"/>
                  </a:lnTo>
                  <a:cubicBezTo>
                    <a:pt x="62980" y="26051"/>
                    <a:pt x="62980" y="25959"/>
                    <a:pt x="62980" y="25899"/>
                  </a:cubicBezTo>
                  <a:cubicBezTo>
                    <a:pt x="62980" y="25868"/>
                    <a:pt x="62980" y="25838"/>
                    <a:pt x="62980" y="25838"/>
                  </a:cubicBezTo>
                  <a:cubicBezTo>
                    <a:pt x="62980" y="25777"/>
                    <a:pt x="62980" y="25686"/>
                    <a:pt x="62980" y="25625"/>
                  </a:cubicBezTo>
                  <a:cubicBezTo>
                    <a:pt x="62980" y="25564"/>
                    <a:pt x="62980" y="25503"/>
                    <a:pt x="62950" y="25443"/>
                  </a:cubicBezTo>
                  <a:cubicBezTo>
                    <a:pt x="62950" y="25351"/>
                    <a:pt x="62950" y="25230"/>
                    <a:pt x="62919" y="25169"/>
                  </a:cubicBezTo>
                  <a:cubicBezTo>
                    <a:pt x="62919" y="25139"/>
                    <a:pt x="62919" y="25139"/>
                    <a:pt x="62919" y="25108"/>
                  </a:cubicBezTo>
                  <a:cubicBezTo>
                    <a:pt x="62919" y="25078"/>
                    <a:pt x="62919" y="25048"/>
                    <a:pt x="62919" y="25017"/>
                  </a:cubicBezTo>
                  <a:lnTo>
                    <a:pt x="62889" y="24987"/>
                  </a:lnTo>
                  <a:cubicBezTo>
                    <a:pt x="62889" y="24926"/>
                    <a:pt x="62889" y="24896"/>
                    <a:pt x="62889" y="24865"/>
                  </a:cubicBezTo>
                  <a:cubicBezTo>
                    <a:pt x="62889" y="24804"/>
                    <a:pt x="62859" y="24744"/>
                    <a:pt x="62859" y="24683"/>
                  </a:cubicBezTo>
                  <a:lnTo>
                    <a:pt x="62859" y="24622"/>
                  </a:lnTo>
                  <a:lnTo>
                    <a:pt x="62828" y="24561"/>
                  </a:lnTo>
                  <a:cubicBezTo>
                    <a:pt x="62828" y="24531"/>
                    <a:pt x="62828" y="24531"/>
                    <a:pt x="62828" y="24500"/>
                  </a:cubicBezTo>
                  <a:lnTo>
                    <a:pt x="62798" y="24470"/>
                  </a:lnTo>
                  <a:cubicBezTo>
                    <a:pt x="62798" y="24409"/>
                    <a:pt x="62798" y="24379"/>
                    <a:pt x="62767" y="24318"/>
                  </a:cubicBezTo>
                  <a:cubicBezTo>
                    <a:pt x="62767" y="24227"/>
                    <a:pt x="62737" y="24136"/>
                    <a:pt x="62707" y="24044"/>
                  </a:cubicBezTo>
                  <a:cubicBezTo>
                    <a:pt x="62707" y="23953"/>
                    <a:pt x="62676" y="23892"/>
                    <a:pt x="62646" y="23801"/>
                  </a:cubicBezTo>
                  <a:cubicBezTo>
                    <a:pt x="62615" y="23710"/>
                    <a:pt x="62615" y="23649"/>
                    <a:pt x="62585" y="23558"/>
                  </a:cubicBezTo>
                  <a:lnTo>
                    <a:pt x="62403" y="23619"/>
                  </a:lnTo>
                  <a:lnTo>
                    <a:pt x="62403" y="23619"/>
                  </a:lnTo>
                  <a:lnTo>
                    <a:pt x="62555" y="23497"/>
                  </a:lnTo>
                  <a:cubicBezTo>
                    <a:pt x="62524" y="23406"/>
                    <a:pt x="62494" y="23345"/>
                    <a:pt x="62494" y="23254"/>
                  </a:cubicBezTo>
                  <a:cubicBezTo>
                    <a:pt x="62372" y="22920"/>
                    <a:pt x="62251" y="22616"/>
                    <a:pt x="62099" y="22282"/>
                  </a:cubicBezTo>
                  <a:cubicBezTo>
                    <a:pt x="62038" y="22160"/>
                    <a:pt x="61977" y="22008"/>
                    <a:pt x="61916" y="21886"/>
                  </a:cubicBezTo>
                  <a:cubicBezTo>
                    <a:pt x="61886" y="21826"/>
                    <a:pt x="61855" y="21795"/>
                    <a:pt x="61825" y="21704"/>
                  </a:cubicBezTo>
                  <a:cubicBezTo>
                    <a:pt x="61795" y="21704"/>
                    <a:pt x="61795" y="21674"/>
                    <a:pt x="61795" y="21674"/>
                  </a:cubicBezTo>
                  <a:cubicBezTo>
                    <a:pt x="61795" y="21643"/>
                    <a:pt x="61764" y="21643"/>
                    <a:pt x="61764" y="21643"/>
                  </a:cubicBezTo>
                  <a:cubicBezTo>
                    <a:pt x="61764" y="21613"/>
                    <a:pt x="61734" y="21582"/>
                    <a:pt x="61704" y="21552"/>
                  </a:cubicBezTo>
                  <a:cubicBezTo>
                    <a:pt x="61491" y="21126"/>
                    <a:pt x="61248" y="20731"/>
                    <a:pt x="61004" y="20367"/>
                  </a:cubicBezTo>
                  <a:cubicBezTo>
                    <a:pt x="60883" y="20184"/>
                    <a:pt x="60731" y="20002"/>
                    <a:pt x="60609" y="19819"/>
                  </a:cubicBezTo>
                  <a:lnTo>
                    <a:pt x="60427" y="19607"/>
                  </a:lnTo>
                  <a:lnTo>
                    <a:pt x="60275" y="19728"/>
                  </a:lnTo>
                  <a:lnTo>
                    <a:pt x="60396" y="19546"/>
                  </a:lnTo>
                  <a:cubicBezTo>
                    <a:pt x="60062" y="19151"/>
                    <a:pt x="59697" y="18786"/>
                    <a:pt x="59363" y="18482"/>
                  </a:cubicBezTo>
                  <a:cubicBezTo>
                    <a:pt x="59302" y="18452"/>
                    <a:pt x="59272" y="18391"/>
                    <a:pt x="59241" y="18360"/>
                  </a:cubicBezTo>
                  <a:cubicBezTo>
                    <a:pt x="59150" y="18300"/>
                    <a:pt x="59059" y="18209"/>
                    <a:pt x="58968" y="18148"/>
                  </a:cubicBezTo>
                  <a:lnTo>
                    <a:pt x="58755" y="17996"/>
                  </a:lnTo>
                  <a:cubicBezTo>
                    <a:pt x="58512" y="17813"/>
                    <a:pt x="58269" y="17631"/>
                    <a:pt x="58026" y="17509"/>
                  </a:cubicBezTo>
                  <a:lnTo>
                    <a:pt x="31703" y="2312"/>
                  </a:lnTo>
                  <a:lnTo>
                    <a:pt x="30791" y="1765"/>
                  </a:lnTo>
                  <a:cubicBezTo>
                    <a:pt x="30700" y="1734"/>
                    <a:pt x="30639" y="1673"/>
                    <a:pt x="30548" y="1643"/>
                  </a:cubicBezTo>
                  <a:cubicBezTo>
                    <a:pt x="30487" y="1613"/>
                    <a:pt x="30396" y="1582"/>
                    <a:pt x="30335" y="1552"/>
                  </a:cubicBezTo>
                  <a:cubicBezTo>
                    <a:pt x="30214" y="1491"/>
                    <a:pt x="30092" y="1430"/>
                    <a:pt x="30001" y="1400"/>
                  </a:cubicBezTo>
                  <a:cubicBezTo>
                    <a:pt x="29879" y="1339"/>
                    <a:pt x="29758" y="1309"/>
                    <a:pt x="29636" y="1278"/>
                  </a:cubicBezTo>
                  <a:cubicBezTo>
                    <a:pt x="29636" y="1248"/>
                    <a:pt x="29606" y="1248"/>
                    <a:pt x="29606" y="1248"/>
                  </a:cubicBezTo>
                  <a:cubicBezTo>
                    <a:pt x="29514" y="1217"/>
                    <a:pt x="29423" y="1217"/>
                    <a:pt x="29362" y="1187"/>
                  </a:cubicBezTo>
                  <a:cubicBezTo>
                    <a:pt x="29302" y="1187"/>
                    <a:pt x="29241" y="1157"/>
                    <a:pt x="29210" y="1157"/>
                  </a:cubicBezTo>
                  <a:cubicBezTo>
                    <a:pt x="29059" y="1126"/>
                    <a:pt x="28876" y="1096"/>
                    <a:pt x="28694" y="1096"/>
                  </a:cubicBezTo>
                  <a:lnTo>
                    <a:pt x="28663" y="1065"/>
                  </a:lnTo>
                  <a:lnTo>
                    <a:pt x="28511" y="1065"/>
                  </a:lnTo>
                  <a:lnTo>
                    <a:pt x="29180" y="670"/>
                  </a:lnTo>
                  <a:cubicBezTo>
                    <a:pt x="29533" y="476"/>
                    <a:pt x="29929" y="378"/>
                    <a:pt x="30359" y="378"/>
                  </a:cubicBezTo>
                  <a:close/>
                  <a:moveTo>
                    <a:pt x="31794" y="31947"/>
                  </a:moveTo>
                  <a:lnTo>
                    <a:pt x="31794" y="31947"/>
                  </a:lnTo>
                  <a:cubicBezTo>
                    <a:pt x="31764" y="32099"/>
                    <a:pt x="31733" y="32251"/>
                    <a:pt x="31703" y="32403"/>
                  </a:cubicBezTo>
                  <a:cubicBezTo>
                    <a:pt x="31581" y="32829"/>
                    <a:pt x="31338" y="33194"/>
                    <a:pt x="31095" y="33589"/>
                  </a:cubicBezTo>
                  <a:cubicBezTo>
                    <a:pt x="31034" y="33680"/>
                    <a:pt x="31004" y="33771"/>
                    <a:pt x="30943" y="33862"/>
                  </a:cubicBezTo>
                  <a:cubicBezTo>
                    <a:pt x="30761" y="33619"/>
                    <a:pt x="30518" y="33467"/>
                    <a:pt x="30244" y="33406"/>
                  </a:cubicBezTo>
                  <a:cubicBezTo>
                    <a:pt x="30205" y="33401"/>
                    <a:pt x="30166" y="33399"/>
                    <a:pt x="30127" y="33399"/>
                  </a:cubicBezTo>
                  <a:cubicBezTo>
                    <a:pt x="29712" y="33399"/>
                    <a:pt x="29319" y="33686"/>
                    <a:pt x="29180" y="34075"/>
                  </a:cubicBezTo>
                  <a:cubicBezTo>
                    <a:pt x="29119" y="34349"/>
                    <a:pt x="29150" y="34592"/>
                    <a:pt x="29180" y="34805"/>
                  </a:cubicBezTo>
                  <a:cubicBezTo>
                    <a:pt x="29180" y="34896"/>
                    <a:pt x="29210" y="34956"/>
                    <a:pt x="29210" y="35048"/>
                  </a:cubicBezTo>
                  <a:cubicBezTo>
                    <a:pt x="29210" y="35260"/>
                    <a:pt x="29180" y="35534"/>
                    <a:pt x="28998" y="35625"/>
                  </a:cubicBezTo>
                  <a:cubicBezTo>
                    <a:pt x="28964" y="35640"/>
                    <a:pt x="28927" y="35647"/>
                    <a:pt x="28890" y="35647"/>
                  </a:cubicBezTo>
                  <a:cubicBezTo>
                    <a:pt x="28692" y="35647"/>
                    <a:pt x="28462" y="35460"/>
                    <a:pt x="28359" y="35230"/>
                  </a:cubicBezTo>
                  <a:cubicBezTo>
                    <a:pt x="28147" y="34835"/>
                    <a:pt x="28116" y="34349"/>
                    <a:pt x="28116" y="33923"/>
                  </a:cubicBezTo>
                  <a:lnTo>
                    <a:pt x="31794" y="31947"/>
                  </a:lnTo>
                  <a:close/>
                  <a:moveTo>
                    <a:pt x="38116" y="13163"/>
                  </a:moveTo>
                  <a:lnTo>
                    <a:pt x="53649" y="22190"/>
                  </a:lnTo>
                  <a:cubicBezTo>
                    <a:pt x="53451" y="22141"/>
                    <a:pt x="53243" y="22117"/>
                    <a:pt x="53035" y="22117"/>
                  </a:cubicBezTo>
                  <a:cubicBezTo>
                    <a:pt x="52605" y="22117"/>
                    <a:pt x="52173" y="22219"/>
                    <a:pt x="51825" y="22403"/>
                  </a:cubicBezTo>
                  <a:cubicBezTo>
                    <a:pt x="51491" y="22616"/>
                    <a:pt x="51278" y="22920"/>
                    <a:pt x="51278" y="23224"/>
                  </a:cubicBezTo>
                  <a:lnTo>
                    <a:pt x="51278" y="24044"/>
                  </a:lnTo>
                  <a:cubicBezTo>
                    <a:pt x="51156" y="24075"/>
                    <a:pt x="51035" y="24136"/>
                    <a:pt x="50943" y="24257"/>
                  </a:cubicBezTo>
                  <a:cubicBezTo>
                    <a:pt x="50487" y="24713"/>
                    <a:pt x="50487" y="25716"/>
                    <a:pt x="50487" y="25838"/>
                  </a:cubicBezTo>
                  <a:lnTo>
                    <a:pt x="50487" y="29698"/>
                  </a:lnTo>
                  <a:cubicBezTo>
                    <a:pt x="50457" y="29728"/>
                    <a:pt x="50457" y="29789"/>
                    <a:pt x="50487" y="29850"/>
                  </a:cubicBezTo>
                  <a:lnTo>
                    <a:pt x="50487" y="30428"/>
                  </a:lnTo>
                  <a:cubicBezTo>
                    <a:pt x="50487" y="30823"/>
                    <a:pt x="50639" y="31157"/>
                    <a:pt x="50913" y="31431"/>
                  </a:cubicBezTo>
                  <a:cubicBezTo>
                    <a:pt x="51308" y="31826"/>
                    <a:pt x="52007" y="32282"/>
                    <a:pt x="53041" y="32282"/>
                  </a:cubicBezTo>
                  <a:cubicBezTo>
                    <a:pt x="53314" y="32282"/>
                    <a:pt x="53557" y="32251"/>
                    <a:pt x="53801" y="32190"/>
                  </a:cubicBezTo>
                  <a:cubicBezTo>
                    <a:pt x="54469" y="32039"/>
                    <a:pt x="54925" y="31674"/>
                    <a:pt x="55229" y="31431"/>
                  </a:cubicBezTo>
                  <a:cubicBezTo>
                    <a:pt x="55503" y="31187"/>
                    <a:pt x="55655" y="30823"/>
                    <a:pt x="55655" y="30428"/>
                  </a:cubicBezTo>
                  <a:lnTo>
                    <a:pt x="55655" y="25838"/>
                  </a:lnTo>
                  <a:cubicBezTo>
                    <a:pt x="55655" y="25655"/>
                    <a:pt x="55594" y="24166"/>
                    <a:pt x="54804" y="23984"/>
                  </a:cubicBezTo>
                  <a:lnTo>
                    <a:pt x="54804" y="23224"/>
                  </a:lnTo>
                  <a:cubicBezTo>
                    <a:pt x="54804" y="23072"/>
                    <a:pt x="54743" y="22920"/>
                    <a:pt x="54652" y="22768"/>
                  </a:cubicBezTo>
                  <a:lnTo>
                    <a:pt x="54652" y="22768"/>
                  </a:lnTo>
                  <a:lnTo>
                    <a:pt x="61916" y="26993"/>
                  </a:lnTo>
                  <a:lnTo>
                    <a:pt x="61886" y="33862"/>
                  </a:lnTo>
                  <a:lnTo>
                    <a:pt x="61886" y="34197"/>
                  </a:lnTo>
                  <a:lnTo>
                    <a:pt x="61886" y="40732"/>
                  </a:lnTo>
                  <a:lnTo>
                    <a:pt x="26809" y="20063"/>
                  </a:lnTo>
                  <a:lnTo>
                    <a:pt x="34256" y="15443"/>
                  </a:lnTo>
                  <a:lnTo>
                    <a:pt x="34256" y="15503"/>
                  </a:lnTo>
                  <a:cubicBezTo>
                    <a:pt x="34135" y="15564"/>
                    <a:pt x="34013" y="15625"/>
                    <a:pt x="33922" y="15716"/>
                  </a:cubicBezTo>
                  <a:cubicBezTo>
                    <a:pt x="33466" y="16172"/>
                    <a:pt x="33466" y="17205"/>
                    <a:pt x="33466" y="17297"/>
                  </a:cubicBezTo>
                  <a:lnTo>
                    <a:pt x="33466" y="21218"/>
                  </a:lnTo>
                  <a:cubicBezTo>
                    <a:pt x="33466" y="21248"/>
                    <a:pt x="33466" y="21278"/>
                    <a:pt x="33466" y="21278"/>
                  </a:cubicBezTo>
                  <a:lnTo>
                    <a:pt x="33466" y="21917"/>
                  </a:lnTo>
                  <a:cubicBezTo>
                    <a:pt x="33466" y="22282"/>
                    <a:pt x="33618" y="22646"/>
                    <a:pt x="33891" y="22889"/>
                  </a:cubicBezTo>
                  <a:cubicBezTo>
                    <a:pt x="34287" y="23285"/>
                    <a:pt x="34986" y="23741"/>
                    <a:pt x="36019" y="23741"/>
                  </a:cubicBezTo>
                  <a:cubicBezTo>
                    <a:pt x="36293" y="23741"/>
                    <a:pt x="36536" y="23741"/>
                    <a:pt x="36779" y="23680"/>
                  </a:cubicBezTo>
                  <a:cubicBezTo>
                    <a:pt x="37448" y="23528"/>
                    <a:pt x="37934" y="23163"/>
                    <a:pt x="38208" y="22889"/>
                  </a:cubicBezTo>
                  <a:cubicBezTo>
                    <a:pt x="38481" y="22646"/>
                    <a:pt x="38633" y="22282"/>
                    <a:pt x="38633" y="21917"/>
                  </a:cubicBezTo>
                  <a:lnTo>
                    <a:pt x="38633" y="17297"/>
                  </a:lnTo>
                  <a:cubicBezTo>
                    <a:pt x="38633" y="17114"/>
                    <a:pt x="38572" y="15625"/>
                    <a:pt x="37782" y="15443"/>
                  </a:cubicBezTo>
                  <a:lnTo>
                    <a:pt x="37782" y="14713"/>
                  </a:lnTo>
                  <a:cubicBezTo>
                    <a:pt x="37782" y="14379"/>
                    <a:pt x="37600" y="14105"/>
                    <a:pt x="37235" y="13892"/>
                  </a:cubicBezTo>
                  <a:cubicBezTo>
                    <a:pt x="37174" y="13862"/>
                    <a:pt x="37144" y="13832"/>
                    <a:pt x="37083" y="13801"/>
                  </a:cubicBezTo>
                  <a:lnTo>
                    <a:pt x="38116" y="13163"/>
                  </a:lnTo>
                  <a:close/>
                  <a:moveTo>
                    <a:pt x="29940" y="40762"/>
                  </a:moveTo>
                  <a:cubicBezTo>
                    <a:pt x="30019" y="40789"/>
                    <a:pt x="30076" y="40838"/>
                    <a:pt x="30149" y="40871"/>
                  </a:cubicBezTo>
                  <a:lnTo>
                    <a:pt x="30149" y="40871"/>
                  </a:lnTo>
                  <a:cubicBezTo>
                    <a:pt x="30091" y="40853"/>
                    <a:pt x="30016" y="40853"/>
                    <a:pt x="29940" y="40853"/>
                  </a:cubicBezTo>
                  <a:lnTo>
                    <a:pt x="29940" y="40762"/>
                  </a:lnTo>
                  <a:close/>
                  <a:moveTo>
                    <a:pt x="24013" y="41826"/>
                  </a:moveTo>
                  <a:lnTo>
                    <a:pt x="23435" y="42160"/>
                  </a:lnTo>
                  <a:cubicBezTo>
                    <a:pt x="23466" y="42069"/>
                    <a:pt x="23496" y="41978"/>
                    <a:pt x="23496" y="41917"/>
                  </a:cubicBezTo>
                  <a:cubicBezTo>
                    <a:pt x="23678" y="41917"/>
                    <a:pt x="23830" y="41887"/>
                    <a:pt x="24013" y="41826"/>
                  </a:cubicBezTo>
                  <a:close/>
                  <a:moveTo>
                    <a:pt x="26809" y="31339"/>
                  </a:moveTo>
                  <a:cubicBezTo>
                    <a:pt x="27235" y="31491"/>
                    <a:pt x="27508" y="31947"/>
                    <a:pt x="27630" y="32312"/>
                  </a:cubicBezTo>
                  <a:cubicBezTo>
                    <a:pt x="27721" y="32707"/>
                    <a:pt x="27721" y="33163"/>
                    <a:pt x="27721" y="33619"/>
                  </a:cubicBezTo>
                  <a:lnTo>
                    <a:pt x="27721" y="33801"/>
                  </a:lnTo>
                  <a:cubicBezTo>
                    <a:pt x="27721" y="34288"/>
                    <a:pt x="27751" y="34865"/>
                    <a:pt x="28025" y="35382"/>
                  </a:cubicBezTo>
                  <a:cubicBezTo>
                    <a:pt x="28193" y="35741"/>
                    <a:pt x="28530" y="36025"/>
                    <a:pt x="28874" y="36025"/>
                  </a:cubicBezTo>
                  <a:cubicBezTo>
                    <a:pt x="28967" y="36025"/>
                    <a:pt x="29060" y="36005"/>
                    <a:pt x="29150" y="35960"/>
                  </a:cubicBezTo>
                  <a:cubicBezTo>
                    <a:pt x="29454" y="35808"/>
                    <a:pt x="29606" y="35443"/>
                    <a:pt x="29575" y="35017"/>
                  </a:cubicBezTo>
                  <a:cubicBezTo>
                    <a:pt x="29575" y="34926"/>
                    <a:pt x="29575" y="34835"/>
                    <a:pt x="29545" y="34774"/>
                  </a:cubicBezTo>
                  <a:cubicBezTo>
                    <a:pt x="29514" y="34561"/>
                    <a:pt x="29514" y="34379"/>
                    <a:pt x="29545" y="34197"/>
                  </a:cubicBezTo>
                  <a:cubicBezTo>
                    <a:pt x="29624" y="33959"/>
                    <a:pt x="29841" y="33790"/>
                    <a:pt x="30077" y="33790"/>
                  </a:cubicBezTo>
                  <a:cubicBezTo>
                    <a:pt x="30112" y="33790"/>
                    <a:pt x="30148" y="33794"/>
                    <a:pt x="30183" y="33801"/>
                  </a:cubicBezTo>
                  <a:cubicBezTo>
                    <a:pt x="30396" y="33801"/>
                    <a:pt x="30518" y="33923"/>
                    <a:pt x="30639" y="34105"/>
                  </a:cubicBezTo>
                  <a:cubicBezTo>
                    <a:pt x="30639" y="34105"/>
                    <a:pt x="30669" y="34136"/>
                    <a:pt x="30669" y="34166"/>
                  </a:cubicBezTo>
                  <a:cubicBezTo>
                    <a:pt x="30669" y="34166"/>
                    <a:pt x="30669" y="34197"/>
                    <a:pt x="30669" y="34227"/>
                  </a:cubicBezTo>
                  <a:cubicBezTo>
                    <a:pt x="30669" y="34257"/>
                    <a:pt x="30700" y="34318"/>
                    <a:pt x="30700" y="34349"/>
                  </a:cubicBezTo>
                  <a:cubicBezTo>
                    <a:pt x="30700" y="34409"/>
                    <a:pt x="30730" y="34470"/>
                    <a:pt x="30791" y="34501"/>
                  </a:cubicBezTo>
                  <a:cubicBezTo>
                    <a:pt x="30882" y="35048"/>
                    <a:pt x="30761" y="35747"/>
                    <a:pt x="30609" y="36112"/>
                  </a:cubicBezTo>
                  <a:cubicBezTo>
                    <a:pt x="30396" y="36719"/>
                    <a:pt x="29940" y="37236"/>
                    <a:pt x="29393" y="37571"/>
                  </a:cubicBezTo>
                  <a:lnTo>
                    <a:pt x="29362" y="37571"/>
                  </a:lnTo>
                  <a:cubicBezTo>
                    <a:pt x="29362" y="37571"/>
                    <a:pt x="29332" y="37601"/>
                    <a:pt x="29332" y="37601"/>
                  </a:cubicBezTo>
                  <a:cubicBezTo>
                    <a:pt x="29332" y="37601"/>
                    <a:pt x="29332" y="37631"/>
                    <a:pt x="29302" y="37631"/>
                  </a:cubicBezTo>
                  <a:cubicBezTo>
                    <a:pt x="29302" y="37662"/>
                    <a:pt x="29302" y="37662"/>
                    <a:pt x="29302" y="37662"/>
                  </a:cubicBezTo>
                  <a:cubicBezTo>
                    <a:pt x="29302" y="37692"/>
                    <a:pt x="29302" y="37692"/>
                    <a:pt x="29302" y="37722"/>
                  </a:cubicBezTo>
                  <a:cubicBezTo>
                    <a:pt x="29302" y="37722"/>
                    <a:pt x="29302" y="37722"/>
                    <a:pt x="29302" y="37753"/>
                  </a:cubicBezTo>
                  <a:lnTo>
                    <a:pt x="29666" y="41917"/>
                  </a:lnTo>
                  <a:cubicBezTo>
                    <a:pt x="29666" y="41947"/>
                    <a:pt x="29697" y="42008"/>
                    <a:pt x="29727" y="42039"/>
                  </a:cubicBezTo>
                  <a:cubicBezTo>
                    <a:pt x="29758" y="42069"/>
                    <a:pt x="30335" y="42616"/>
                    <a:pt x="29940" y="44136"/>
                  </a:cubicBezTo>
                  <a:cubicBezTo>
                    <a:pt x="29910" y="44166"/>
                    <a:pt x="29910" y="44166"/>
                    <a:pt x="29910" y="44197"/>
                  </a:cubicBezTo>
                  <a:cubicBezTo>
                    <a:pt x="29393" y="45595"/>
                    <a:pt x="27995" y="46628"/>
                    <a:pt x="26475" y="46689"/>
                  </a:cubicBezTo>
                  <a:cubicBezTo>
                    <a:pt x="26434" y="46691"/>
                    <a:pt x="26392" y="46691"/>
                    <a:pt x="26351" y="46691"/>
                  </a:cubicBezTo>
                  <a:cubicBezTo>
                    <a:pt x="25572" y="46691"/>
                    <a:pt x="24800" y="46422"/>
                    <a:pt x="24165" y="45960"/>
                  </a:cubicBezTo>
                  <a:lnTo>
                    <a:pt x="27508" y="43893"/>
                  </a:lnTo>
                  <a:cubicBezTo>
                    <a:pt x="27600" y="43862"/>
                    <a:pt x="27630" y="43741"/>
                    <a:pt x="27600" y="43650"/>
                  </a:cubicBezTo>
                  <a:cubicBezTo>
                    <a:pt x="27560" y="43591"/>
                    <a:pt x="27496" y="43557"/>
                    <a:pt x="27430" y="43557"/>
                  </a:cubicBezTo>
                  <a:cubicBezTo>
                    <a:pt x="27394" y="43557"/>
                    <a:pt x="27358" y="43567"/>
                    <a:pt x="27326" y="43589"/>
                  </a:cubicBezTo>
                  <a:lnTo>
                    <a:pt x="23830" y="45717"/>
                  </a:lnTo>
                  <a:cubicBezTo>
                    <a:pt x="23648" y="45534"/>
                    <a:pt x="23496" y="45382"/>
                    <a:pt x="23344" y="45169"/>
                  </a:cubicBezTo>
                  <a:lnTo>
                    <a:pt x="26840" y="43011"/>
                  </a:lnTo>
                  <a:cubicBezTo>
                    <a:pt x="26931" y="42951"/>
                    <a:pt x="26961" y="42829"/>
                    <a:pt x="26900" y="42738"/>
                  </a:cubicBezTo>
                  <a:cubicBezTo>
                    <a:pt x="26861" y="42679"/>
                    <a:pt x="26797" y="42645"/>
                    <a:pt x="26731" y="42645"/>
                  </a:cubicBezTo>
                  <a:cubicBezTo>
                    <a:pt x="26695" y="42645"/>
                    <a:pt x="26659" y="42655"/>
                    <a:pt x="26627" y="42677"/>
                  </a:cubicBezTo>
                  <a:lnTo>
                    <a:pt x="23131" y="44865"/>
                  </a:lnTo>
                  <a:cubicBezTo>
                    <a:pt x="23071" y="44774"/>
                    <a:pt x="23010" y="44653"/>
                    <a:pt x="22949" y="44561"/>
                  </a:cubicBezTo>
                  <a:cubicBezTo>
                    <a:pt x="23010" y="44318"/>
                    <a:pt x="23040" y="44075"/>
                    <a:pt x="23101" y="43862"/>
                  </a:cubicBezTo>
                  <a:lnTo>
                    <a:pt x="23253" y="43862"/>
                  </a:lnTo>
                  <a:lnTo>
                    <a:pt x="26110" y="42191"/>
                  </a:lnTo>
                  <a:cubicBezTo>
                    <a:pt x="26201" y="42130"/>
                    <a:pt x="26232" y="42008"/>
                    <a:pt x="26171" y="41917"/>
                  </a:cubicBezTo>
                  <a:cubicBezTo>
                    <a:pt x="26132" y="41858"/>
                    <a:pt x="26067" y="41825"/>
                    <a:pt x="26002" y="41825"/>
                  </a:cubicBezTo>
                  <a:cubicBezTo>
                    <a:pt x="25966" y="41825"/>
                    <a:pt x="25930" y="41835"/>
                    <a:pt x="25897" y="41856"/>
                  </a:cubicBezTo>
                  <a:lnTo>
                    <a:pt x="23162" y="43467"/>
                  </a:lnTo>
                  <a:cubicBezTo>
                    <a:pt x="23223" y="43133"/>
                    <a:pt x="23283" y="42859"/>
                    <a:pt x="23344" y="42616"/>
                  </a:cubicBezTo>
                  <a:cubicBezTo>
                    <a:pt x="23375" y="42616"/>
                    <a:pt x="23405" y="42616"/>
                    <a:pt x="23435" y="42586"/>
                  </a:cubicBezTo>
                  <a:lnTo>
                    <a:pt x="24773" y="41826"/>
                  </a:lnTo>
                  <a:cubicBezTo>
                    <a:pt x="24834" y="41795"/>
                    <a:pt x="24864" y="41674"/>
                    <a:pt x="24834" y="41613"/>
                  </a:cubicBezTo>
                  <a:cubicBezTo>
                    <a:pt x="26293" y="41096"/>
                    <a:pt x="26961" y="40245"/>
                    <a:pt x="27022" y="40215"/>
                  </a:cubicBezTo>
                  <a:cubicBezTo>
                    <a:pt x="27083" y="40124"/>
                    <a:pt x="27052" y="40002"/>
                    <a:pt x="26992" y="39941"/>
                  </a:cubicBezTo>
                  <a:cubicBezTo>
                    <a:pt x="26951" y="39914"/>
                    <a:pt x="26903" y="39899"/>
                    <a:pt x="26858" y="39899"/>
                  </a:cubicBezTo>
                  <a:cubicBezTo>
                    <a:pt x="26803" y="39899"/>
                    <a:pt x="26752" y="39922"/>
                    <a:pt x="26718" y="39972"/>
                  </a:cubicBezTo>
                  <a:cubicBezTo>
                    <a:pt x="26688" y="39972"/>
                    <a:pt x="25654" y="41309"/>
                    <a:pt x="23314" y="41552"/>
                  </a:cubicBezTo>
                  <a:cubicBezTo>
                    <a:pt x="23187" y="41570"/>
                    <a:pt x="23063" y="41578"/>
                    <a:pt x="22942" y="41578"/>
                  </a:cubicBezTo>
                  <a:cubicBezTo>
                    <a:pt x="22218" y="41578"/>
                    <a:pt x="21589" y="41270"/>
                    <a:pt x="21095" y="40671"/>
                  </a:cubicBezTo>
                  <a:cubicBezTo>
                    <a:pt x="20609" y="40124"/>
                    <a:pt x="20335" y="39394"/>
                    <a:pt x="20305" y="38574"/>
                  </a:cubicBezTo>
                  <a:lnTo>
                    <a:pt x="20061" y="31583"/>
                  </a:lnTo>
                  <a:lnTo>
                    <a:pt x="20061" y="31583"/>
                  </a:lnTo>
                  <a:cubicBezTo>
                    <a:pt x="20748" y="31989"/>
                    <a:pt x="21562" y="32077"/>
                    <a:pt x="22326" y="32077"/>
                  </a:cubicBezTo>
                  <a:cubicBezTo>
                    <a:pt x="22475" y="32077"/>
                    <a:pt x="22623" y="32074"/>
                    <a:pt x="22767" y="32069"/>
                  </a:cubicBezTo>
                  <a:cubicBezTo>
                    <a:pt x="24013" y="32008"/>
                    <a:pt x="25289" y="31765"/>
                    <a:pt x="26809" y="31339"/>
                  </a:cubicBezTo>
                  <a:close/>
                  <a:moveTo>
                    <a:pt x="23101" y="41947"/>
                  </a:moveTo>
                  <a:cubicBezTo>
                    <a:pt x="23010" y="42343"/>
                    <a:pt x="22827" y="43163"/>
                    <a:pt x="22615" y="44349"/>
                  </a:cubicBezTo>
                  <a:cubicBezTo>
                    <a:pt x="22523" y="44410"/>
                    <a:pt x="22493" y="44501"/>
                    <a:pt x="22523" y="44592"/>
                  </a:cubicBezTo>
                  <a:cubicBezTo>
                    <a:pt x="22554" y="44592"/>
                    <a:pt x="22554" y="44622"/>
                    <a:pt x="22554" y="44622"/>
                  </a:cubicBezTo>
                  <a:cubicBezTo>
                    <a:pt x="22341" y="45717"/>
                    <a:pt x="22098" y="47115"/>
                    <a:pt x="21824" y="48786"/>
                  </a:cubicBezTo>
                  <a:cubicBezTo>
                    <a:pt x="21794" y="48756"/>
                    <a:pt x="21764" y="48695"/>
                    <a:pt x="21733" y="48665"/>
                  </a:cubicBezTo>
                  <a:cubicBezTo>
                    <a:pt x="21368" y="48361"/>
                    <a:pt x="20973" y="48179"/>
                    <a:pt x="20578" y="48118"/>
                  </a:cubicBezTo>
                  <a:cubicBezTo>
                    <a:pt x="20609" y="45808"/>
                    <a:pt x="21460" y="43680"/>
                    <a:pt x="23040" y="41947"/>
                  </a:cubicBezTo>
                  <a:close/>
                  <a:moveTo>
                    <a:pt x="33132" y="43558"/>
                  </a:moveTo>
                  <a:cubicBezTo>
                    <a:pt x="33831" y="43741"/>
                    <a:pt x="35746" y="44349"/>
                    <a:pt x="37174" y="45321"/>
                  </a:cubicBezTo>
                  <a:cubicBezTo>
                    <a:pt x="36232" y="45625"/>
                    <a:pt x="35381" y="46172"/>
                    <a:pt x="34773" y="46932"/>
                  </a:cubicBezTo>
                  <a:cubicBezTo>
                    <a:pt x="34287" y="47540"/>
                    <a:pt x="33952" y="48209"/>
                    <a:pt x="33770" y="48938"/>
                  </a:cubicBezTo>
                  <a:cubicBezTo>
                    <a:pt x="33587" y="47358"/>
                    <a:pt x="33405" y="45777"/>
                    <a:pt x="33223" y="44197"/>
                  </a:cubicBezTo>
                  <a:cubicBezTo>
                    <a:pt x="33192" y="43984"/>
                    <a:pt x="33162" y="43741"/>
                    <a:pt x="33132" y="43558"/>
                  </a:cubicBezTo>
                  <a:close/>
                  <a:moveTo>
                    <a:pt x="3617" y="48665"/>
                  </a:moveTo>
                  <a:lnTo>
                    <a:pt x="4742" y="48938"/>
                  </a:lnTo>
                  <a:lnTo>
                    <a:pt x="3830" y="49486"/>
                  </a:lnTo>
                  <a:lnTo>
                    <a:pt x="3617" y="48665"/>
                  </a:lnTo>
                  <a:close/>
                  <a:moveTo>
                    <a:pt x="21156" y="44014"/>
                  </a:moveTo>
                  <a:cubicBezTo>
                    <a:pt x="20548" y="45291"/>
                    <a:pt x="20213" y="46689"/>
                    <a:pt x="20183" y="48148"/>
                  </a:cubicBezTo>
                  <a:cubicBezTo>
                    <a:pt x="19514" y="48270"/>
                    <a:pt x="18967" y="48817"/>
                    <a:pt x="18511" y="49790"/>
                  </a:cubicBezTo>
                  <a:cubicBezTo>
                    <a:pt x="18390" y="50063"/>
                    <a:pt x="18268" y="50367"/>
                    <a:pt x="18177" y="50671"/>
                  </a:cubicBezTo>
                  <a:cubicBezTo>
                    <a:pt x="18754" y="48331"/>
                    <a:pt x="19727" y="46142"/>
                    <a:pt x="21156" y="44014"/>
                  </a:cubicBezTo>
                  <a:close/>
                  <a:moveTo>
                    <a:pt x="5259" y="49060"/>
                  </a:moveTo>
                  <a:lnTo>
                    <a:pt x="6535" y="49394"/>
                  </a:lnTo>
                  <a:lnTo>
                    <a:pt x="4195" y="50823"/>
                  </a:lnTo>
                  <a:lnTo>
                    <a:pt x="3952" y="49881"/>
                  </a:lnTo>
                  <a:lnTo>
                    <a:pt x="5259" y="49060"/>
                  </a:lnTo>
                  <a:close/>
                  <a:moveTo>
                    <a:pt x="64378" y="33771"/>
                  </a:moveTo>
                  <a:lnTo>
                    <a:pt x="64621" y="33923"/>
                  </a:lnTo>
                  <a:cubicBezTo>
                    <a:pt x="64925" y="34105"/>
                    <a:pt x="65169" y="34531"/>
                    <a:pt x="65169" y="34865"/>
                  </a:cubicBezTo>
                  <a:lnTo>
                    <a:pt x="65138" y="50245"/>
                  </a:lnTo>
                  <a:cubicBezTo>
                    <a:pt x="65138" y="50367"/>
                    <a:pt x="65077" y="50458"/>
                    <a:pt x="65047" y="50489"/>
                  </a:cubicBezTo>
                  <a:lnTo>
                    <a:pt x="64287" y="50914"/>
                  </a:lnTo>
                  <a:cubicBezTo>
                    <a:pt x="64287" y="50914"/>
                    <a:pt x="64257" y="50945"/>
                    <a:pt x="64257" y="50945"/>
                  </a:cubicBezTo>
                  <a:lnTo>
                    <a:pt x="63892" y="51097"/>
                  </a:lnTo>
                  <a:lnTo>
                    <a:pt x="63922" y="35747"/>
                  </a:lnTo>
                  <a:cubicBezTo>
                    <a:pt x="63922" y="35260"/>
                    <a:pt x="63618" y="34713"/>
                    <a:pt x="63193" y="34470"/>
                  </a:cubicBezTo>
                  <a:lnTo>
                    <a:pt x="63132" y="34440"/>
                  </a:lnTo>
                  <a:lnTo>
                    <a:pt x="64378" y="33771"/>
                  </a:lnTo>
                  <a:close/>
                  <a:moveTo>
                    <a:pt x="6961" y="49516"/>
                  </a:moveTo>
                  <a:lnTo>
                    <a:pt x="8602" y="49911"/>
                  </a:lnTo>
                  <a:lnTo>
                    <a:pt x="4590" y="52282"/>
                  </a:lnTo>
                  <a:lnTo>
                    <a:pt x="4286" y="51218"/>
                  </a:lnTo>
                  <a:cubicBezTo>
                    <a:pt x="4316" y="51188"/>
                    <a:pt x="4347" y="51188"/>
                    <a:pt x="4347" y="51188"/>
                  </a:cubicBezTo>
                  <a:lnTo>
                    <a:pt x="6870" y="49638"/>
                  </a:lnTo>
                  <a:cubicBezTo>
                    <a:pt x="6930" y="49607"/>
                    <a:pt x="6961" y="49546"/>
                    <a:pt x="6961" y="49516"/>
                  </a:cubicBezTo>
                  <a:close/>
                  <a:moveTo>
                    <a:pt x="9119" y="50063"/>
                  </a:moveTo>
                  <a:lnTo>
                    <a:pt x="10548" y="50428"/>
                  </a:lnTo>
                  <a:lnTo>
                    <a:pt x="4955" y="53680"/>
                  </a:lnTo>
                  <a:lnTo>
                    <a:pt x="4681" y="52647"/>
                  </a:lnTo>
                  <a:lnTo>
                    <a:pt x="4742" y="52647"/>
                  </a:lnTo>
                  <a:lnTo>
                    <a:pt x="9058" y="50093"/>
                  </a:lnTo>
                  <a:cubicBezTo>
                    <a:pt x="9089" y="50093"/>
                    <a:pt x="9119" y="50063"/>
                    <a:pt x="9119" y="50063"/>
                  </a:cubicBezTo>
                  <a:close/>
                  <a:moveTo>
                    <a:pt x="34135" y="24804"/>
                  </a:moveTo>
                  <a:lnTo>
                    <a:pt x="61855" y="41157"/>
                  </a:lnTo>
                  <a:lnTo>
                    <a:pt x="61886" y="41157"/>
                  </a:lnTo>
                  <a:lnTo>
                    <a:pt x="61855" y="47662"/>
                  </a:lnTo>
                  <a:lnTo>
                    <a:pt x="61855" y="47753"/>
                  </a:lnTo>
                  <a:lnTo>
                    <a:pt x="61855" y="51005"/>
                  </a:lnTo>
                  <a:lnTo>
                    <a:pt x="61855" y="54045"/>
                  </a:lnTo>
                  <a:lnTo>
                    <a:pt x="31034" y="36112"/>
                  </a:lnTo>
                  <a:cubicBezTo>
                    <a:pt x="31156" y="35686"/>
                    <a:pt x="31277" y="34926"/>
                    <a:pt x="31125" y="34318"/>
                  </a:cubicBezTo>
                  <a:cubicBezTo>
                    <a:pt x="31217" y="34136"/>
                    <a:pt x="31338" y="33953"/>
                    <a:pt x="31429" y="33801"/>
                  </a:cubicBezTo>
                  <a:cubicBezTo>
                    <a:pt x="31673" y="33406"/>
                    <a:pt x="31946" y="32981"/>
                    <a:pt x="32068" y="32494"/>
                  </a:cubicBezTo>
                  <a:cubicBezTo>
                    <a:pt x="32220" y="31887"/>
                    <a:pt x="32341" y="31005"/>
                    <a:pt x="32007" y="30154"/>
                  </a:cubicBezTo>
                  <a:cubicBezTo>
                    <a:pt x="31703" y="29424"/>
                    <a:pt x="31065" y="28877"/>
                    <a:pt x="30335" y="28725"/>
                  </a:cubicBezTo>
                  <a:cubicBezTo>
                    <a:pt x="30366" y="28209"/>
                    <a:pt x="30305" y="27692"/>
                    <a:pt x="30153" y="27236"/>
                  </a:cubicBezTo>
                  <a:lnTo>
                    <a:pt x="34074" y="24896"/>
                  </a:lnTo>
                  <a:cubicBezTo>
                    <a:pt x="34104" y="24865"/>
                    <a:pt x="34135" y="24835"/>
                    <a:pt x="34135" y="24804"/>
                  </a:cubicBezTo>
                  <a:close/>
                  <a:moveTo>
                    <a:pt x="11095" y="50549"/>
                  </a:moveTo>
                  <a:lnTo>
                    <a:pt x="12523" y="50914"/>
                  </a:lnTo>
                  <a:lnTo>
                    <a:pt x="5411" y="55352"/>
                  </a:lnTo>
                  <a:lnTo>
                    <a:pt x="5046" y="54045"/>
                  </a:lnTo>
                  <a:lnTo>
                    <a:pt x="5076" y="54045"/>
                  </a:lnTo>
                  <a:lnTo>
                    <a:pt x="11095" y="50549"/>
                  </a:lnTo>
                  <a:close/>
                  <a:moveTo>
                    <a:pt x="33040" y="53011"/>
                  </a:moveTo>
                  <a:cubicBezTo>
                    <a:pt x="33071" y="53103"/>
                    <a:pt x="33101" y="53194"/>
                    <a:pt x="33101" y="53315"/>
                  </a:cubicBezTo>
                  <a:lnTo>
                    <a:pt x="33040" y="53315"/>
                  </a:lnTo>
                  <a:lnTo>
                    <a:pt x="28542" y="56051"/>
                  </a:lnTo>
                  <a:cubicBezTo>
                    <a:pt x="29727" y="54896"/>
                    <a:pt x="31125" y="53923"/>
                    <a:pt x="32645" y="53194"/>
                  </a:cubicBezTo>
                  <a:cubicBezTo>
                    <a:pt x="32767" y="53133"/>
                    <a:pt x="32919" y="53072"/>
                    <a:pt x="33040" y="53011"/>
                  </a:cubicBezTo>
                  <a:close/>
                  <a:moveTo>
                    <a:pt x="12706" y="51249"/>
                  </a:moveTo>
                  <a:lnTo>
                    <a:pt x="13070" y="52404"/>
                  </a:lnTo>
                  <a:lnTo>
                    <a:pt x="6748" y="56233"/>
                  </a:lnTo>
                  <a:cubicBezTo>
                    <a:pt x="6748" y="56233"/>
                    <a:pt x="6748" y="56233"/>
                    <a:pt x="6748" y="56264"/>
                  </a:cubicBezTo>
                  <a:lnTo>
                    <a:pt x="6535" y="56021"/>
                  </a:lnTo>
                  <a:cubicBezTo>
                    <a:pt x="6292" y="55777"/>
                    <a:pt x="6049" y="55625"/>
                    <a:pt x="5806" y="55534"/>
                  </a:cubicBezTo>
                  <a:lnTo>
                    <a:pt x="12706" y="51249"/>
                  </a:lnTo>
                  <a:close/>
                  <a:moveTo>
                    <a:pt x="13192" y="52768"/>
                  </a:moveTo>
                  <a:lnTo>
                    <a:pt x="13739" y="54440"/>
                  </a:lnTo>
                  <a:cubicBezTo>
                    <a:pt x="13678" y="54440"/>
                    <a:pt x="13617" y="54440"/>
                    <a:pt x="13587" y="54470"/>
                  </a:cubicBezTo>
                  <a:lnTo>
                    <a:pt x="8055" y="57692"/>
                  </a:lnTo>
                  <a:cubicBezTo>
                    <a:pt x="7873" y="57480"/>
                    <a:pt x="7690" y="57267"/>
                    <a:pt x="7508" y="57054"/>
                  </a:cubicBezTo>
                  <a:lnTo>
                    <a:pt x="6991" y="56537"/>
                  </a:lnTo>
                  <a:lnTo>
                    <a:pt x="13192" y="52768"/>
                  </a:lnTo>
                  <a:close/>
                  <a:moveTo>
                    <a:pt x="13830" y="54714"/>
                  </a:moveTo>
                  <a:lnTo>
                    <a:pt x="14256" y="56112"/>
                  </a:lnTo>
                  <a:lnTo>
                    <a:pt x="8967" y="59243"/>
                  </a:lnTo>
                  <a:cubicBezTo>
                    <a:pt x="8906" y="59060"/>
                    <a:pt x="8815" y="58847"/>
                    <a:pt x="8724" y="58665"/>
                  </a:cubicBezTo>
                  <a:cubicBezTo>
                    <a:pt x="8602" y="58422"/>
                    <a:pt x="8450" y="58209"/>
                    <a:pt x="8298" y="57996"/>
                  </a:cubicBezTo>
                  <a:lnTo>
                    <a:pt x="13769" y="54774"/>
                  </a:lnTo>
                  <a:cubicBezTo>
                    <a:pt x="13800" y="54774"/>
                    <a:pt x="13800" y="54744"/>
                    <a:pt x="13830" y="54714"/>
                  </a:cubicBezTo>
                  <a:close/>
                  <a:moveTo>
                    <a:pt x="5471" y="55869"/>
                  </a:moveTo>
                  <a:cubicBezTo>
                    <a:pt x="5715" y="55869"/>
                    <a:pt x="5988" y="56021"/>
                    <a:pt x="6231" y="56264"/>
                  </a:cubicBezTo>
                  <a:lnTo>
                    <a:pt x="7204" y="57328"/>
                  </a:lnTo>
                  <a:cubicBezTo>
                    <a:pt x="7660" y="57784"/>
                    <a:pt x="8085" y="58270"/>
                    <a:pt x="8389" y="58847"/>
                  </a:cubicBezTo>
                  <a:cubicBezTo>
                    <a:pt x="8693" y="59455"/>
                    <a:pt x="8785" y="60094"/>
                    <a:pt x="8602" y="60610"/>
                  </a:cubicBezTo>
                  <a:cubicBezTo>
                    <a:pt x="8409" y="61107"/>
                    <a:pt x="7914" y="61504"/>
                    <a:pt x="7438" y="61504"/>
                  </a:cubicBezTo>
                  <a:cubicBezTo>
                    <a:pt x="7390" y="61504"/>
                    <a:pt x="7342" y="61500"/>
                    <a:pt x="7295" y="61492"/>
                  </a:cubicBezTo>
                  <a:cubicBezTo>
                    <a:pt x="6839" y="61431"/>
                    <a:pt x="6444" y="61097"/>
                    <a:pt x="6049" y="60458"/>
                  </a:cubicBezTo>
                  <a:cubicBezTo>
                    <a:pt x="5411" y="59425"/>
                    <a:pt x="4924" y="58148"/>
                    <a:pt x="4772" y="57054"/>
                  </a:cubicBezTo>
                  <a:cubicBezTo>
                    <a:pt x="4712" y="56537"/>
                    <a:pt x="4864" y="56112"/>
                    <a:pt x="5198" y="55929"/>
                  </a:cubicBezTo>
                  <a:cubicBezTo>
                    <a:pt x="5289" y="55899"/>
                    <a:pt x="5380" y="55869"/>
                    <a:pt x="5471" y="55869"/>
                  </a:cubicBezTo>
                  <a:close/>
                  <a:moveTo>
                    <a:pt x="14408" y="56477"/>
                  </a:moveTo>
                  <a:lnTo>
                    <a:pt x="14925" y="58148"/>
                  </a:lnTo>
                  <a:lnTo>
                    <a:pt x="7660" y="62343"/>
                  </a:lnTo>
                  <a:lnTo>
                    <a:pt x="7508" y="61887"/>
                  </a:lnTo>
                  <a:cubicBezTo>
                    <a:pt x="8146" y="61826"/>
                    <a:pt x="8724" y="61370"/>
                    <a:pt x="8967" y="60732"/>
                  </a:cubicBezTo>
                  <a:cubicBezTo>
                    <a:pt x="9089" y="60398"/>
                    <a:pt x="9089" y="60033"/>
                    <a:pt x="9058" y="59638"/>
                  </a:cubicBezTo>
                  <a:lnTo>
                    <a:pt x="14408" y="56477"/>
                  </a:lnTo>
                  <a:close/>
                  <a:moveTo>
                    <a:pt x="15046" y="58513"/>
                  </a:moveTo>
                  <a:lnTo>
                    <a:pt x="15472" y="59850"/>
                  </a:lnTo>
                  <a:lnTo>
                    <a:pt x="8177" y="64015"/>
                  </a:lnTo>
                  <a:lnTo>
                    <a:pt x="7782" y="62708"/>
                  </a:lnTo>
                  <a:lnTo>
                    <a:pt x="7842" y="62708"/>
                  </a:lnTo>
                  <a:lnTo>
                    <a:pt x="15046" y="58513"/>
                  </a:lnTo>
                  <a:close/>
                  <a:moveTo>
                    <a:pt x="15624" y="60215"/>
                  </a:moveTo>
                  <a:lnTo>
                    <a:pt x="16080" y="61644"/>
                  </a:lnTo>
                  <a:lnTo>
                    <a:pt x="16049" y="61644"/>
                  </a:lnTo>
                  <a:lnTo>
                    <a:pt x="8906" y="65565"/>
                  </a:lnTo>
                  <a:lnTo>
                    <a:pt x="8663" y="65534"/>
                  </a:lnTo>
                  <a:lnTo>
                    <a:pt x="8298" y="64379"/>
                  </a:lnTo>
                  <a:lnTo>
                    <a:pt x="8329" y="64379"/>
                  </a:lnTo>
                  <a:lnTo>
                    <a:pt x="15624" y="60215"/>
                  </a:lnTo>
                  <a:close/>
                  <a:moveTo>
                    <a:pt x="16201" y="62009"/>
                  </a:moveTo>
                  <a:lnTo>
                    <a:pt x="16627" y="63376"/>
                  </a:lnTo>
                  <a:lnTo>
                    <a:pt x="16505" y="63376"/>
                  </a:lnTo>
                  <a:lnTo>
                    <a:pt x="11946" y="66051"/>
                  </a:lnTo>
                  <a:lnTo>
                    <a:pt x="9514" y="65686"/>
                  </a:lnTo>
                  <a:lnTo>
                    <a:pt x="16201" y="62009"/>
                  </a:lnTo>
                  <a:close/>
                  <a:moveTo>
                    <a:pt x="16748" y="63680"/>
                  </a:moveTo>
                  <a:lnTo>
                    <a:pt x="17143" y="64957"/>
                  </a:lnTo>
                  <a:lnTo>
                    <a:pt x="14651" y="66477"/>
                  </a:lnTo>
                  <a:lnTo>
                    <a:pt x="12554" y="66142"/>
                  </a:lnTo>
                  <a:lnTo>
                    <a:pt x="16718" y="63711"/>
                  </a:lnTo>
                  <a:cubicBezTo>
                    <a:pt x="16718" y="63711"/>
                    <a:pt x="16718" y="63711"/>
                    <a:pt x="16748" y="63680"/>
                  </a:cubicBezTo>
                  <a:close/>
                  <a:moveTo>
                    <a:pt x="4590" y="47966"/>
                  </a:moveTo>
                  <a:lnTo>
                    <a:pt x="13709" y="50306"/>
                  </a:lnTo>
                  <a:lnTo>
                    <a:pt x="18390" y="65869"/>
                  </a:lnTo>
                  <a:lnTo>
                    <a:pt x="18086" y="66629"/>
                  </a:lnTo>
                  <a:lnTo>
                    <a:pt x="14681" y="56173"/>
                  </a:lnTo>
                  <a:cubicBezTo>
                    <a:pt x="14681" y="56142"/>
                    <a:pt x="14681" y="56112"/>
                    <a:pt x="14681" y="56081"/>
                  </a:cubicBezTo>
                  <a:lnTo>
                    <a:pt x="14651" y="56081"/>
                  </a:lnTo>
                  <a:lnTo>
                    <a:pt x="12918" y="50701"/>
                  </a:lnTo>
                  <a:cubicBezTo>
                    <a:pt x="12918" y="50641"/>
                    <a:pt x="12858" y="50610"/>
                    <a:pt x="12797" y="50580"/>
                  </a:cubicBezTo>
                  <a:lnTo>
                    <a:pt x="11125" y="50154"/>
                  </a:lnTo>
                  <a:lnTo>
                    <a:pt x="11095" y="50154"/>
                  </a:lnTo>
                  <a:lnTo>
                    <a:pt x="5350" y="48695"/>
                  </a:lnTo>
                  <a:cubicBezTo>
                    <a:pt x="5319" y="48665"/>
                    <a:pt x="5259" y="48665"/>
                    <a:pt x="5228" y="48665"/>
                  </a:cubicBezTo>
                  <a:lnTo>
                    <a:pt x="3891" y="48331"/>
                  </a:lnTo>
                  <a:lnTo>
                    <a:pt x="4590" y="47966"/>
                  </a:lnTo>
                  <a:close/>
                  <a:moveTo>
                    <a:pt x="17265" y="65322"/>
                  </a:moveTo>
                  <a:lnTo>
                    <a:pt x="17812" y="66963"/>
                  </a:lnTo>
                  <a:lnTo>
                    <a:pt x="15228" y="66568"/>
                  </a:lnTo>
                  <a:lnTo>
                    <a:pt x="17265" y="65322"/>
                  </a:lnTo>
                  <a:close/>
                  <a:moveTo>
                    <a:pt x="30882" y="36476"/>
                  </a:moveTo>
                  <a:lnTo>
                    <a:pt x="61855" y="54501"/>
                  </a:lnTo>
                  <a:lnTo>
                    <a:pt x="61795" y="68027"/>
                  </a:lnTo>
                  <a:lnTo>
                    <a:pt x="41095" y="56264"/>
                  </a:lnTo>
                  <a:cubicBezTo>
                    <a:pt x="40335" y="52008"/>
                    <a:pt x="39454" y="47692"/>
                    <a:pt x="38876" y="46598"/>
                  </a:cubicBezTo>
                  <a:cubicBezTo>
                    <a:pt x="38664" y="46142"/>
                    <a:pt x="38299" y="45747"/>
                    <a:pt x="37873" y="45413"/>
                  </a:cubicBezTo>
                  <a:cubicBezTo>
                    <a:pt x="37873" y="45382"/>
                    <a:pt x="37904" y="45352"/>
                    <a:pt x="37873" y="45352"/>
                  </a:cubicBezTo>
                  <a:cubicBezTo>
                    <a:pt x="37873" y="45251"/>
                    <a:pt x="37790" y="45192"/>
                    <a:pt x="37709" y="45192"/>
                  </a:cubicBezTo>
                  <a:cubicBezTo>
                    <a:pt x="37693" y="45192"/>
                    <a:pt x="37676" y="45195"/>
                    <a:pt x="37660" y="45200"/>
                  </a:cubicBezTo>
                  <a:lnTo>
                    <a:pt x="37630" y="45200"/>
                  </a:lnTo>
                  <a:cubicBezTo>
                    <a:pt x="36019" y="43954"/>
                    <a:pt x="33587" y="43254"/>
                    <a:pt x="33040" y="43133"/>
                  </a:cubicBezTo>
                  <a:cubicBezTo>
                    <a:pt x="32980" y="42859"/>
                    <a:pt x="32888" y="42616"/>
                    <a:pt x="32797" y="42434"/>
                  </a:cubicBezTo>
                  <a:cubicBezTo>
                    <a:pt x="32311" y="41461"/>
                    <a:pt x="30852" y="40792"/>
                    <a:pt x="29910" y="40336"/>
                  </a:cubicBezTo>
                  <a:lnTo>
                    <a:pt x="29697" y="37814"/>
                  </a:lnTo>
                  <a:cubicBezTo>
                    <a:pt x="30214" y="37510"/>
                    <a:pt x="30609" y="37023"/>
                    <a:pt x="30882" y="36476"/>
                  </a:cubicBezTo>
                  <a:close/>
                  <a:moveTo>
                    <a:pt x="30639" y="41096"/>
                  </a:moveTo>
                  <a:lnTo>
                    <a:pt x="30639" y="41096"/>
                  </a:lnTo>
                  <a:cubicBezTo>
                    <a:pt x="31369" y="41492"/>
                    <a:pt x="32159" y="42008"/>
                    <a:pt x="32463" y="42586"/>
                  </a:cubicBezTo>
                  <a:cubicBezTo>
                    <a:pt x="32554" y="42799"/>
                    <a:pt x="32645" y="43042"/>
                    <a:pt x="32706" y="43315"/>
                  </a:cubicBezTo>
                  <a:cubicBezTo>
                    <a:pt x="32767" y="43619"/>
                    <a:pt x="32797" y="43923"/>
                    <a:pt x="32828" y="44227"/>
                  </a:cubicBezTo>
                  <a:cubicBezTo>
                    <a:pt x="33071" y="46203"/>
                    <a:pt x="33284" y="48179"/>
                    <a:pt x="33527" y="50154"/>
                  </a:cubicBezTo>
                  <a:cubicBezTo>
                    <a:pt x="33587" y="50884"/>
                    <a:pt x="33679" y="51583"/>
                    <a:pt x="33770" y="52282"/>
                  </a:cubicBezTo>
                  <a:cubicBezTo>
                    <a:pt x="33314" y="52464"/>
                    <a:pt x="32858" y="52647"/>
                    <a:pt x="32463" y="52829"/>
                  </a:cubicBezTo>
                  <a:cubicBezTo>
                    <a:pt x="30548" y="53741"/>
                    <a:pt x="28785" y="55078"/>
                    <a:pt x="27387" y="56689"/>
                  </a:cubicBezTo>
                  <a:cubicBezTo>
                    <a:pt x="27356" y="56720"/>
                    <a:pt x="27326" y="56781"/>
                    <a:pt x="27356" y="56841"/>
                  </a:cubicBezTo>
                  <a:cubicBezTo>
                    <a:pt x="27356" y="56902"/>
                    <a:pt x="27417" y="56963"/>
                    <a:pt x="27478" y="56993"/>
                  </a:cubicBezTo>
                  <a:cubicBezTo>
                    <a:pt x="28268" y="57236"/>
                    <a:pt x="29028" y="57571"/>
                    <a:pt x="29210" y="58239"/>
                  </a:cubicBezTo>
                  <a:cubicBezTo>
                    <a:pt x="29332" y="58574"/>
                    <a:pt x="29241" y="58999"/>
                    <a:pt x="29180" y="59334"/>
                  </a:cubicBezTo>
                  <a:cubicBezTo>
                    <a:pt x="28815" y="61097"/>
                    <a:pt x="28359" y="63042"/>
                    <a:pt x="27934" y="64927"/>
                  </a:cubicBezTo>
                  <a:cubicBezTo>
                    <a:pt x="27660" y="66051"/>
                    <a:pt x="27387" y="67176"/>
                    <a:pt x="27144" y="68300"/>
                  </a:cubicBezTo>
                  <a:lnTo>
                    <a:pt x="27174" y="66841"/>
                  </a:lnTo>
                  <a:cubicBezTo>
                    <a:pt x="27113" y="64957"/>
                    <a:pt x="26931" y="62890"/>
                    <a:pt x="26748" y="61097"/>
                  </a:cubicBezTo>
                  <a:cubicBezTo>
                    <a:pt x="26596" y="59516"/>
                    <a:pt x="26444" y="57996"/>
                    <a:pt x="26414" y="56811"/>
                  </a:cubicBezTo>
                  <a:cubicBezTo>
                    <a:pt x="26353" y="54987"/>
                    <a:pt x="26323" y="53923"/>
                    <a:pt x="26323" y="53498"/>
                  </a:cubicBezTo>
                  <a:cubicBezTo>
                    <a:pt x="26323" y="51887"/>
                    <a:pt x="27569" y="49638"/>
                    <a:pt x="28663" y="47662"/>
                  </a:cubicBezTo>
                  <a:cubicBezTo>
                    <a:pt x="29210" y="46689"/>
                    <a:pt x="29697" y="45777"/>
                    <a:pt x="30001" y="45017"/>
                  </a:cubicBezTo>
                  <a:cubicBezTo>
                    <a:pt x="30122" y="44774"/>
                    <a:pt x="30183" y="44531"/>
                    <a:pt x="30274" y="44318"/>
                  </a:cubicBezTo>
                  <a:cubicBezTo>
                    <a:pt x="30700" y="42738"/>
                    <a:pt x="30214" y="42008"/>
                    <a:pt x="30031" y="41795"/>
                  </a:cubicBezTo>
                  <a:lnTo>
                    <a:pt x="29970" y="41218"/>
                  </a:lnTo>
                  <a:lnTo>
                    <a:pt x="29970" y="41218"/>
                  </a:lnTo>
                  <a:cubicBezTo>
                    <a:pt x="30274" y="41279"/>
                    <a:pt x="30426" y="41431"/>
                    <a:pt x="30700" y="41704"/>
                  </a:cubicBezTo>
                  <a:cubicBezTo>
                    <a:pt x="30973" y="42008"/>
                    <a:pt x="31156" y="42373"/>
                    <a:pt x="31247" y="42859"/>
                  </a:cubicBezTo>
                  <a:cubicBezTo>
                    <a:pt x="31521" y="44166"/>
                    <a:pt x="31004" y="45595"/>
                    <a:pt x="30609" y="46750"/>
                  </a:cubicBezTo>
                  <a:lnTo>
                    <a:pt x="28633" y="52252"/>
                  </a:lnTo>
                  <a:cubicBezTo>
                    <a:pt x="28603" y="52373"/>
                    <a:pt x="28663" y="52464"/>
                    <a:pt x="28755" y="52495"/>
                  </a:cubicBezTo>
                  <a:cubicBezTo>
                    <a:pt x="28785" y="52525"/>
                    <a:pt x="28815" y="52525"/>
                    <a:pt x="28815" y="52525"/>
                  </a:cubicBezTo>
                  <a:cubicBezTo>
                    <a:pt x="28907" y="52525"/>
                    <a:pt x="28967" y="52464"/>
                    <a:pt x="28998" y="52373"/>
                  </a:cubicBezTo>
                  <a:lnTo>
                    <a:pt x="29028" y="52282"/>
                  </a:lnTo>
                  <a:cubicBezTo>
                    <a:pt x="29028" y="52373"/>
                    <a:pt x="29089" y="52434"/>
                    <a:pt x="29180" y="52464"/>
                  </a:cubicBezTo>
                  <a:cubicBezTo>
                    <a:pt x="29271" y="52495"/>
                    <a:pt x="29362" y="52647"/>
                    <a:pt x="29332" y="52768"/>
                  </a:cubicBezTo>
                  <a:cubicBezTo>
                    <a:pt x="29302" y="52920"/>
                    <a:pt x="29180" y="53042"/>
                    <a:pt x="28998" y="53103"/>
                  </a:cubicBezTo>
                  <a:cubicBezTo>
                    <a:pt x="28933" y="53128"/>
                    <a:pt x="28864" y="53138"/>
                    <a:pt x="28789" y="53138"/>
                  </a:cubicBezTo>
                  <a:cubicBezTo>
                    <a:pt x="28686" y="53138"/>
                    <a:pt x="28573" y="53120"/>
                    <a:pt x="28451" y="53103"/>
                  </a:cubicBezTo>
                  <a:cubicBezTo>
                    <a:pt x="28268" y="53042"/>
                    <a:pt x="28055" y="52951"/>
                    <a:pt x="27964" y="52768"/>
                  </a:cubicBezTo>
                  <a:cubicBezTo>
                    <a:pt x="27903" y="52647"/>
                    <a:pt x="27934" y="52464"/>
                    <a:pt x="28025" y="52373"/>
                  </a:cubicBezTo>
                  <a:cubicBezTo>
                    <a:pt x="28086" y="52292"/>
                    <a:pt x="28187" y="52252"/>
                    <a:pt x="28284" y="52252"/>
                  </a:cubicBezTo>
                  <a:cubicBezTo>
                    <a:pt x="28332" y="52252"/>
                    <a:pt x="28380" y="52262"/>
                    <a:pt x="28420" y="52282"/>
                  </a:cubicBezTo>
                  <a:cubicBezTo>
                    <a:pt x="28442" y="52289"/>
                    <a:pt x="28465" y="52293"/>
                    <a:pt x="28488" y="52293"/>
                  </a:cubicBezTo>
                  <a:cubicBezTo>
                    <a:pt x="28564" y="52293"/>
                    <a:pt x="28640" y="52253"/>
                    <a:pt x="28663" y="52160"/>
                  </a:cubicBezTo>
                  <a:cubicBezTo>
                    <a:pt x="28694" y="52069"/>
                    <a:pt x="28663" y="51948"/>
                    <a:pt x="28572" y="51917"/>
                  </a:cubicBezTo>
                  <a:cubicBezTo>
                    <a:pt x="28481" y="51890"/>
                    <a:pt x="28387" y="51876"/>
                    <a:pt x="28295" y="51876"/>
                  </a:cubicBezTo>
                  <a:cubicBezTo>
                    <a:pt x="28081" y="51876"/>
                    <a:pt x="27879" y="51951"/>
                    <a:pt x="27751" y="52100"/>
                  </a:cubicBezTo>
                  <a:cubicBezTo>
                    <a:pt x="27539" y="52343"/>
                    <a:pt x="27478" y="52677"/>
                    <a:pt x="27630" y="52951"/>
                  </a:cubicBezTo>
                  <a:cubicBezTo>
                    <a:pt x="27660" y="53011"/>
                    <a:pt x="27721" y="53103"/>
                    <a:pt x="27782" y="53163"/>
                  </a:cubicBezTo>
                  <a:cubicBezTo>
                    <a:pt x="27751" y="53163"/>
                    <a:pt x="27691" y="53194"/>
                    <a:pt x="27660" y="53255"/>
                  </a:cubicBezTo>
                  <a:cubicBezTo>
                    <a:pt x="27478" y="53528"/>
                    <a:pt x="27296" y="53863"/>
                    <a:pt x="27387" y="54197"/>
                  </a:cubicBezTo>
                  <a:cubicBezTo>
                    <a:pt x="27478" y="54470"/>
                    <a:pt x="27721" y="54683"/>
                    <a:pt x="28086" y="54805"/>
                  </a:cubicBezTo>
                  <a:cubicBezTo>
                    <a:pt x="28207" y="54835"/>
                    <a:pt x="28329" y="54866"/>
                    <a:pt x="28451" y="54866"/>
                  </a:cubicBezTo>
                  <a:cubicBezTo>
                    <a:pt x="28694" y="54866"/>
                    <a:pt x="28907" y="54774"/>
                    <a:pt x="29089" y="54653"/>
                  </a:cubicBezTo>
                  <a:cubicBezTo>
                    <a:pt x="29423" y="54410"/>
                    <a:pt x="29514" y="53923"/>
                    <a:pt x="29302" y="53619"/>
                  </a:cubicBezTo>
                  <a:cubicBezTo>
                    <a:pt x="29263" y="53562"/>
                    <a:pt x="29200" y="53540"/>
                    <a:pt x="29136" y="53540"/>
                  </a:cubicBezTo>
                  <a:cubicBezTo>
                    <a:pt x="29099" y="53540"/>
                    <a:pt x="29061" y="53547"/>
                    <a:pt x="29028" y="53559"/>
                  </a:cubicBezTo>
                  <a:cubicBezTo>
                    <a:pt x="28937" y="53619"/>
                    <a:pt x="28937" y="53741"/>
                    <a:pt x="28998" y="53832"/>
                  </a:cubicBezTo>
                  <a:cubicBezTo>
                    <a:pt x="29089" y="53984"/>
                    <a:pt x="28998" y="54227"/>
                    <a:pt x="28846" y="54349"/>
                  </a:cubicBezTo>
                  <a:cubicBezTo>
                    <a:pt x="28744" y="54430"/>
                    <a:pt x="28603" y="54470"/>
                    <a:pt x="28438" y="54470"/>
                  </a:cubicBezTo>
                  <a:cubicBezTo>
                    <a:pt x="28356" y="54470"/>
                    <a:pt x="28268" y="54460"/>
                    <a:pt x="28177" y="54440"/>
                  </a:cubicBezTo>
                  <a:cubicBezTo>
                    <a:pt x="28025" y="54379"/>
                    <a:pt x="27812" y="54258"/>
                    <a:pt x="27751" y="54075"/>
                  </a:cubicBezTo>
                  <a:cubicBezTo>
                    <a:pt x="27721" y="53893"/>
                    <a:pt x="27843" y="53650"/>
                    <a:pt x="27964" y="53437"/>
                  </a:cubicBezTo>
                  <a:cubicBezTo>
                    <a:pt x="27995" y="53407"/>
                    <a:pt x="27995" y="53346"/>
                    <a:pt x="27995" y="53315"/>
                  </a:cubicBezTo>
                  <a:cubicBezTo>
                    <a:pt x="28086" y="53376"/>
                    <a:pt x="28207" y="53407"/>
                    <a:pt x="28359" y="53467"/>
                  </a:cubicBezTo>
                  <a:cubicBezTo>
                    <a:pt x="28481" y="53498"/>
                    <a:pt x="28633" y="53498"/>
                    <a:pt x="28785" y="53498"/>
                  </a:cubicBezTo>
                  <a:cubicBezTo>
                    <a:pt x="28907" y="53498"/>
                    <a:pt x="28998" y="53498"/>
                    <a:pt x="29119" y="53467"/>
                  </a:cubicBezTo>
                  <a:cubicBezTo>
                    <a:pt x="29423" y="53376"/>
                    <a:pt x="29636" y="53133"/>
                    <a:pt x="29697" y="52859"/>
                  </a:cubicBezTo>
                  <a:cubicBezTo>
                    <a:pt x="29788" y="52525"/>
                    <a:pt x="29575" y="52191"/>
                    <a:pt x="29271" y="52100"/>
                  </a:cubicBezTo>
                  <a:cubicBezTo>
                    <a:pt x="29255" y="52091"/>
                    <a:pt x="29237" y="52088"/>
                    <a:pt x="29218" y="52088"/>
                  </a:cubicBezTo>
                  <a:cubicBezTo>
                    <a:pt x="29166" y="52088"/>
                    <a:pt x="29111" y="52116"/>
                    <a:pt x="29089" y="52160"/>
                  </a:cubicBezTo>
                  <a:lnTo>
                    <a:pt x="30973" y="46872"/>
                  </a:lnTo>
                  <a:cubicBezTo>
                    <a:pt x="31399" y="45686"/>
                    <a:pt x="31916" y="44197"/>
                    <a:pt x="31612" y="42768"/>
                  </a:cubicBezTo>
                  <a:cubicBezTo>
                    <a:pt x="31490" y="42221"/>
                    <a:pt x="31277" y="41795"/>
                    <a:pt x="30973" y="41461"/>
                  </a:cubicBezTo>
                  <a:cubicBezTo>
                    <a:pt x="30882" y="41340"/>
                    <a:pt x="30761" y="41218"/>
                    <a:pt x="30639" y="41096"/>
                  </a:cubicBezTo>
                  <a:close/>
                  <a:moveTo>
                    <a:pt x="20487" y="48513"/>
                  </a:moveTo>
                  <a:cubicBezTo>
                    <a:pt x="20821" y="48513"/>
                    <a:pt x="21156" y="48665"/>
                    <a:pt x="21460" y="48969"/>
                  </a:cubicBezTo>
                  <a:cubicBezTo>
                    <a:pt x="21551" y="49060"/>
                    <a:pt x="21672" y="49151"/>
                    <a:pt x="21764" y="49273"/>
                  </a:cubicBezTo>
                  <a:cubicBezTo>
                    <a:pt x="21064" y="53650"/>
                    <a:pt x="20274" y="59698"/>
                    <a:pt x="19909" y="66568"/>
                  </a:cubicBezTo>
                  <a:cubicBezTo>
                    <a:pt x="19879" y="67145"/>
                    <a:pt x="19849" y="67723"/>
                    <a:pt x="19818" y="68331"/>
                  </a:cubicBezTo>
                  <a:cubicBezTo>
                    <a:pt x="19636" y="67024"/>
                    <a:pt x="19453" y="65656"/>
                    <a:pt x="19271" y="64288"/>
                  </a:cubicBezTo>
                  <a:cubicBezTo>
                    <a:pt x="19028" y="62434"/>
                    <a:pt x="18785" y="60519"/>
                    <a:pt x="18481" y="58878"/>
                  </a:cubicBezTo>
                  <a:cubicBezTo>
                    <a:pt x="18298" y="57996"/>
                    <a:pt x="18116" y="56963"/>
                    <a:pt x="18390" y="56021"/>
                  </a:cubicBezTo>
                  <a:cubicBezTo>
                    <a:pt x="18663" y="55139"/>
                    <a:pt x="19180" y="54379"/>
                    <a:pt x="20061" y="53528"/>
                  </a:cubicBezTo>
                  <a:cubicBezTo>
                    <a:pt x="20122" y="53467"/>
                    <a:pt x="20153" y="53346"/>
                    <a:pt x="20092" y="53285"/>
                  </a:cubicBezTo>
                  <a:cubicBezTo>
                    <a:pt x="19727" y="52859"/>
                    <a:pt x="19423" y="52434"/>
                    <a:pt x="19089" y="52008"/>
                  </a:cubicBezTo>
                  <a:cubicBezTo>
                    <a:pt x="18846" y="51704"/>
                    <a:pt x="18633" y="51431"/>
                    <a:pt x="18420" y="51127"/>
                  </a:cubicBezTo>
                  <a:cubicBezTo>
                    <a:pt x="18542" y="50732"/>
                    <a:pt x="18663" y="50337"/>
                    <a:pt x="18846" y="49941"/>
                  </a:cubicBezTo>
                  <a:cubicBezTo>
                    <a:pt x="19241" y="49090"/>
                    <a:pt x="19727" y="48604"/>
                    <a:pt x="20244" y="48513"/>
                  </a:cubicBezTo>
                  <a:lnTo>
                    <a:pt x="20305" y="48513"/>
                  </a:lnTo>
                  <a:cubicBezTo>
                    <a:pt x="20335" y="48543"/>
                    <a:pt x="20365" y="48543"/>
                    <a:pt x="20396" y="48543"/>
                  </a:cubicBezTo>
                  <a:cubicBezTo>
                    <a:pt x="20426" y="48543"/>
                    <a:pt x="20457" y="48543"/>
                    <a:pt x="20487" y="48513"/>
                  </a:cubicBezTo>
                  <a:close/>
                  <a:moveTo>
                    <a:pt x="35168" y="62738"/>
                  </a:moveTo>
                  <a:lnTo>
                    <a:pt x="35168" y="62738"/>
                  </a:lnTo>
                  <a:cubicBezTo>
                    <a:pt x="35806" y="65474"/>
                    <a:pt x="36384" y="67662"/>
                    <a:pt x="36445" y="67996"/>
                  </a:cubicBezTo>
                  <a:lnTo>
                    <a:pt x="35958" y="70762"/>
                  </a:lnTo>
                  <a:lnTo>
                    <a:pt x="35259" y="69000"/>
                  </a:lnTo>
                  <a:lnTo>
                    <a:pt x="35168" y="62738"/>
                  </a:lnTo>
                  <a:close/>
                  <a:moveTo>
                    <a:pt x="42068" y="70793"/>
                  </a:moveTo>
                  <a:lnTo>
                    <a:pt x="47539" y="73924"/>
                  </a:lnTo>
                  <a:lnTo>
                    <a:pt x="40761" y="77936"/>
                  </a:lnTo>
                  <a:cubicBezTo>
                    <a:pt x="41308" y="75747"/>
                    <a:pt x="41764" y="73073"/>
                    <a:pt x="42068" y="70793"/>
                  </a:cubicBezTo>
                  <a:close/>
                  <a:moveTo>
                    <a:pt x="22068" y="42160"/>
                  </a:moveTo>
                  <a:cubicBezTo>
                    <a:pt x="19879" y="44896"/>
                    <a:pt x="18450" y="47723"/>
                    <a:pt x="17751" y="50793"/>
                  </a:cubicBezTo>
                  <a:cubicBezTo>
                    <a:pt x="17721" y="50823"/>
                    <a:pt x="17751" y="50884"/>
                    <a:pt x="17782" y="50945"/>
                  </a:cubicBezTo>
                  <a:cubicBezTo>
                    <a:pt x="17842" y="51036"/>
                    <a:pt x="17903" y="51127"/>
                    <a:pt x="17994" y="51218"/>
                  </a:cubicBezTo>
                  <a:cubicBezTo>
                    <a:pt x="17691" y="52343"/>
                    <a:pt x="17599" y="53559"/>
                    <a:pt x="17721" y="54714"/>
                  </a:cubicBezTo>
                  <a:cubicBezTo>
                    <a:pt x="17751" y="54835"/>
                    <a:pt x="17812" y="54896"/>
                    <a:pt x="17934" y="54896"/>
                  </a:cubicBezTo>
                  <a:cubicBezTo>
                    <a:pt x="18055" y="54896"/>
                    <a:pt x="18116" y="54774"/>
                    <a:pt x="18116" y="54683"/>
                  </a:cubicBezTo>
                  <a:cubicBezTo>
                    <a:pt x="17994" y="53650"/>
                    <a:pt x="18055" y="52616"/>
                    <a:pt x="18298" y="51583"/>
                  </a:cubicBezTo>
                  <a:cubicBezTo>
                    <a:pt x="18450" y="51796"/>
                    <a:pt x="18602" y="52008"/>
                    <a:pt x="18785" y="52221"/>
                  </a:cubicBezTo>
                  <a:cubicBezTo>
                    <a:pt x="19058" y="52616"/>
                    <a:pt x="19362" y="52981"/>
                    <a:pt x="19666" y="53376"/>
                  </a:cubicBezTo>
                  <a:cubicBezTo>
                    <a:pt x="18815" y="54197"/>
                    <a:pt x="18298" y="54987"/>
                    <a:pt x="18025" y="55899"/>
                  </a:cubicBezTo>
                  <a:cubicBezTo>
                    <a:pt x="17721" y="56932"/>
                    <a:pt x="17934" y="57996"/>
                    <a:pt x="18116" y="58969"/>
                  </a:cubicBezTo>
                  <a:cubicBezTo>
                    <a:pt x="18420" y="60580"/>
                    <a:pt x="18663" y="62495"/>
                    <a:pt x="18906" y="64319"/>
                  </a:cubicBezTo>
                  <a:cubicBezTo>
                    <a:pt x="19119" y="66173"/>
                    <a:pt x="19393" y="68088"/>
                    <a:pt x="19697" y="69729"/>
                  </a:cubicBezTo>
                  <a:cubicBezTo>
                    <a:pt x="19697" y="69790"/>
                    <a:pt x="19727" y="69820"/>
                    <a:pt x="19757" y="69851"/>
                  </a:cubicBezTo>
                  <a:cubicBezTo>
                    <a:pt x="19697" y="72191"/>
                    <a:pt x="19666" y="74410"/>
                    <a:pt x="19697" y="76598"/>
                  </a:cubicBezTo>
                  <a:cubicBezTo>
                    <a:pt x="19697" y="77237"/>
                    <a:pt x="19727" y="77875"/>
                    <a:pt x="19727" y="78513"/>
                  </a:cubicBezTo>
                  <a:lnTo>
                    <a:pt x="16110" y="76355"/>
                  </a:lnTo>
                  <a:lnTo>
                    <a:pt x="16171" y="67085"/>
                  </a:lnTo>
                  <a:lnTo>
                    <a:pt x="18025" y="67358"/>
                  </a:lnTo>
                  <a:lnTo>
                    <a:pt x="18177" y="67358"/>
                  </a:lnTo>
                  <a:cubicBezTo>
                    <a:pt x="18177" y="67328"/>
                    <a:pt x="18177" y="67328"/>
                    <a:pt x="18177" y="67328"/>
                  </a:cubicBezTo>
                  <a:cubicBezTo>
                    <a:pt x="18207" y="67328"/>
                    <a:pt x="18207" y="67328"/>
                    <a:pt x="18207" y="67297"/>
                  </a:cubicBezTo>
                  <a:cubicBezTo>
                    <a:pt x="18238" y="67297"/>
                    <a:pt x="18238" y="67267"/>
                    <a:pt x="18238" y="67267"/>
                  </a:cubicBezTo>
                  <a:cubicBezTo>
                    <a:pt x="18238" y="67267"/>
                    <a:pt x="18238" y="67267"/>
                    <a:pt x="18238" y="67237"/>
                  </a:cubicBezTo>
                  <a:lnTo>
                    <a:pt x="18785" y="65930"/>
                  </a:lnTo>
                  <a:cubicBezTo>
                    <a:pt x="18785" y="65899"/>
                    <a:pt x="18785" y="65838"/>
                    <a:pt x="18785" y="65808"/>
                  </a:cubicBezTo>
                  <a:lnTo>
                    <a:pt x="16566" y="58513"/>
                  </a:lnTo>
                  <a:cubicBezTo>
                    <a:pt x="16627" y="58483"/>
                    <a:pt x="16627" y="58422"/>
                    <a:pt x="16627" y="58391"/>
                  </a:cubicBezTo>
                  <a:cubicBezTo>
                    <a:pt x="16870" y="55018"/>
                    <a:pt x="17295" y="50063"/>
                    <a:pt x="17903" y="45717"/>
                  </a:cubicBezTo>
                  <a:cubicBezTo>
                    <a:pt x="18025" y="44835"/>
                    <a:pt x="18177" y="44075"/>
                    <a:pt x="18602" y="43467"/>
                  </a:cubicBezTo>
                  <a:cubicBezTo>
                    <a:pt x="19241" y="42586"/>
                    <a:pt x="20730" y="42373"/>
                    <a:pt x="21916" y="42160"/>
                  </a:cubicBezTo>
                  <a:close/>
                  <a:moveTo>
                    <a:pt x="37539" y="45595"/>
                  </a:moveTo>
                  <a:cubicBezTo>
                    <a:pt x="37964" y="45960"/>
                    <a:pt x="38329" y="46324"/>
                    <a:pt x="38542" y="46750"/>
                  </a:cubicBezTo>
                  <a:cubicBezTo>
                    <a:pt x="39119" y="47844"/>
                    <a:pt x="40001" y="52160"/>
                    <a:pt x="40761" y="56416"/>
                  </a:cubicBezTo>
                  <a:cubicBezTo>
                    <a:pt x="40761" y="56416"/>
                    <a:pt x="40761" y="56446"/>
                    <a:pt x="40761" y="56446"/>
                  </a:cubicBezTo>
                  <a:cubicBezTo>
                    <a:pt x="41551" y="60945"/>
                    <a:pt x="42220" y="65352"/>
                    <a:pt x="42220" y="65778"/>
                  </a:cubicBezTo>
                  <a:cubicBezTo>
                    <a:pt x="42250" y="66112"/>
                    <a:pt x="42068" y="68027"/>
                    <a:pt x="41734" y="70459"/>
                  </a:cubicBezTo>
                  <a:lnTo>
                    <a:pt x="41734" y="70489"/>
                  </a:lnTo>
                  <a:cubicBezTo>
                    <a:pt x="41399" y="72890"/>
                    <a:pt x="40913" y="75778"/>
                    <a:pt x="40335" y="78088"/>
                  </a:cubicBezTo>
                  <a:cubicBezTo>
                    <a:pt x="40305" y="78118"/>
                    <a:pt x="40335" y="78149"/>
                    <a:pt x="40335" y="78179"/>
                  </a:cubicBezTo>
                  <a:lnTo>
                    <a:pt x="37022" y="80124"/>
                  </a:lnTo>
                  <a:cubicBezTo>
                    <a:pt x="37022" y="80064"/>
                    <a:pt x="36992" y="80003"/>
                    <a:pt x="36931" y="79972"/>
                  </a:cubicBezTo>
                  <a:cubicBezTo>
                    <a:pt x="36293" y="79638"/>
                    <a:pt x="35958" y="79304"/>
                    <a:pt x="35472" y="78422"/>
                  </a:cubicBezTo>
                  <a:cubicBezTo>
                    <a:pt x="35350" y="78209"/>
                    <a:pt x="35259" y="77966"/>
                    <a:pt x="35168" y="77693"/>
                  </a:cubicBezTo>
                  <a:lnTo>
                    <a:pt x="36840" y="68027"/>
                  </a:lnTo>
                  <a:cubicBezTo>
                    <a:pt x="36840" y="67996"/>
                    <a:pt x="36840" y="67966"/>
                    <a:pt x="36840" y="67936"/>
                  </a:cubicBezTo>
                  <a:cubicBezTo>
                    <a:pt x="36809" y="67844"/>
                    <a:pt x="34226" y="57753"/>
                    <a:pt x="33405" y="52859"/>
                  </a:cubicBezTo>
                  <a:cubicBezTo>
                    <a:pt x="33618" y="52768"/>
                    <a:pt x="33831" y="52677"/>
                    <a:pt x="34043" y="52616"/>
                  </a:cubicBezTo>
                  <a:cubicBezTo>
                    <a:pt x="34135" y="52586"/>
                    <a:pt x="34165" y="52495"/>
                    <a:pt x="34165" y="52404"/>
                  </a:cubicBezTo>
                  <a:cubicBezTo>
                    <a:pt x="34074" y="51704"/>
                    <a:pt x="34013" y="50975"/>
                    <a:pt x="33922" y="50276"/>
                  </a:cubicBezTo>
                  <a:cubicBezTo>
                    <a:pt x="33983" y="50245"/>
                    <a:pt x="34013" y="50185"/>
                    <a:pt x="34013" y="50124"/>
                  </a:cubicBezTo>
                  <a:cubicBezTo>
                    <a:pt x="34013" y="49060"/>
                    <a:pt x="34378" y="47996"/>
                    <a:pt x="35046" y="47176"/>
                  </a:cubicBezTo>
                  <a:cubicBezTo>
                    <a:pt x="35685" y="46416"/>
                    <a:pt x="36597" y="45838"/>
                    <a:pt x="37539" y="45595"/>
                  </a:cubicBezTo>
                  <a:close/>
                  <a:moveTo>
                    <a:pt x="41186" y="56750"/>
                  </a:moveTo>
                  <a:lnTo>
                    <a:pt x="61795" y="68452"/>
                  </a:lnTo>
                  <a:lnTo>
                    <a:pt x="61764" y="81674"/>
                  </a:lnTo>
                  <a:lnTo>
                    <a:pt x="49940" y="74987"/>
                  </a:lnTo>
                  <a:lnTo>
                    <a:pt x="50487" y="72556"/>
                  </a:lnTo>
                  <a:cubicBezTo>
                    <a:pt x="50518" y="72495"/>
                    <a:pt x="50487" y="72404"/>
                    <a:pt x="50427" y="72373"/>
                  </a:cubicBezTo>
                  <a:cubicBezTo>
                    <a:pt x="50391" y="72338"/>
                    <a:pt x="50345" y="72323"/>
                    <a:pt x="50301" y="72323"/>
                  </a:cubicBezTo>
                  <a:cubicBezTo>
                    <a:pt x="50269" y="72323"/>
                    <a:pt x="50239" y="72330"/>
                    <a:pt x="50214" y="72343"/>
                  </a:cubicBezTo>
                  <a:lnTo>
                    <a:pt x="47934" y="73711"/>
                  </a:lnTo>
                  <a:lnTo>
                    <a:pt x="42129" y="70398"/>
                  </a:lnTo>
                  <a:cubicBezTo>
                    <a:pt x="42463" y="67996"/>
                    <a:pt x="42615" y="66082"/>
                    <a:pt x="42615" y="65747"/>
                  </a:cubicBezTo>
                  <a:cubicBezTo>
                    <a:pt x="42585" y="65352"/>
                    <a:pt x="41977" y="61157"/>
                    <a:pt x="41186" y="56750"/>
                  </a:cubicBezTo>
                  <a:close/>
                  <a:moveTo>
                    <a:pt x="35290" y="78848"/>
                  </a:moveTo>
                  <a:cubicBezTo>
                    <a:pt x="35746" y="79608"/>
                    <a:pt x="36080" y="79972"/>
                    <a:pt x="36718" y="80307"/>
                  </a:cubicBezTo>
                  <a:lnTo>
                    <a:pt x="35259" y="81158"/>
                  </a:lnTo>
                  <a:cubicBezTo>
                    <a:pt x="35229" y="81188"/>
                    <a:pt x="35198" y="81219"/>
                    <a:pt x="35168" y="81279"/>
                  </a:cubicBezTo>
                  <a:lnTo>
                    <a:pt x="34986" y="81918"/>
                  </a:lnTo>
                  <a:lnTo>
                    <a:pt x="32980" y="82708"/>
                  </a:lnTo>
                  <a:cubicBezTo>
                    <a:pt x="32852" y="82763"/>
                    <a:pt x="32702" y="82806"/>
                    <a:pt x="32577" y="82806"/>
                  </a:cubicBezTo>
                  <a:cubicBezTo>
                    <a:pt x="32493" y="82806"/>
                    <a:pt x="32420" y="82787"/>
                    <a:pt x="32372" y="82738"/>
                  </a:cubicBezTo>
                  <a:cubicBezTo>
                    <a:pt x="32311" y="82678"/>
                    <a:pt x="32341" y="82556"/>
                    <a:pt x="32372" y="82465"/>
                  </a:cubicBezTo>
                  <a:cubicBezTo>
                    <a:pt x="32402" y="82343"/>
                    <a:pt x="32493" y="82222"/>
                    <a:pt x="32584" y="82100"/>
                  </a:cubicBezTo>
                  <a:lnTo>
                    <a:pt x="35290" y="78848"/>
                  </a:lnTo>
                  <a:close/>
                  <a:moveTo>
                    <a:pt x="34773" y="82678"/>
                  </a:moveTo>
                  <a:lnTo>
                    <a:pt x="34439" y="83863"/>
                  </a:lnTo>
                  <a:lnTo>
                    <a:pt x="33557" y="84380"/>
                  </a:lnTo>
                  <a:cubicBezTo>
                    <a:pt x="33891" y="83802"/>
                    <a:pt x="34317" y="83194"/>
                    <a:pt x="34773" y="82678"/>
                  </a:cubicBezTo>
                  <a:close/>
                  <a:moveTo>
                    <a:pt x="50001" y="72921"/>
                  </a:moveTo>
                  <a:lnTo>
                    <a:pt x="48968" y="77389"/>
                  </a:lnTo>
                  <a:cubicBezTo>
                    <a:pt x="48968" y="77389"/>
                    <a:pt x="48937" y="77419"/>
                    <a:pt x="48937" y="77419"/>
                  </a:cubicBezTo>
                  <a:lnTo>
                    <a:pt x="44955" y="84380"/>
                  </a:lnTo>
                  <a:lnTo>
                    <a:pt x="45229" y="83133"/>
                  </a:lnTo>
                  <a:cubicBezTo>
                    <a:pt x="45229" y="83073"/>
                    <a:pt x="45199" y="82981"/>
                    <a:pt x="45138" y="82951"/>
                  </a:cubicBezTo>
                  <a:cubicBezTo>
                    <a:pt x="45102" y="82915"/>
                    <a:pt x="45056" y="82901"/>
                    <a:pt x="45012" y="82901"/>
                  </a:cubicBezTo>
                  <a:cubicBezTo>
                    <a:pt x="44981" y="82901"/>
                    <a:pt x="44950" y="82908"/>
                    <a:pt x="44925" y="82921"/>
                  </a:cubicBezTo>
                  <a:lnTo>
                    <a:pt x="43041" y="84045"/>
                  </a:lnTo>
                  <a:lnTo>
                    <a:pt x="49028" y="73559"/>
                  </a:lnTo>
                  <a:cubicBezTo>
                    <a:pt x="49059" y="73528"/>
                    <a:pt x="49059" y="73498"/>
                    <a:pt x="49059" y="73468"/>
                  </a:cubicBezTo>
                  <a:lnTo>
                    <a:pt x="50001" y="72921"/>
                  </a:lnTo>
                  <a:close/>
                  <a:moveTo>
                    <a:pt x="35381" y="74167"/>
                  </a:moveTo>
                  <a:lnTo>
                    <a:pt x="34773" y="77693"/>
                  </a:lnTo>
                  <a:cubicBezTo>
                    <a:pt x="34773" y="77723"/>
                    <a:pt x="34773" y="77753"/>
                    <a:pt x="34773" y="77784"/>
                  </a:cubicBezTo>
                  <a:cubicBezTo>
                    <a:pt x="34864" y="78027"/>
                    <a:pt x="34986" y="78270"/>
                    <a:pt x="35077" y="78483"/>
                  </a:cubicBezTo>
                  <a:lnTo>
                    <a:pt x="32311" y="81857"/>
                  </a:lnTo>
                  <a:cubicBezTo>
                    <a:pt x="32189" y="82009"/>
                    <a:pt x="32068" y="82130"/>
                    <a:pt x="32007" y="82313"/>
                  </a:cubicBezTo>
                  <a:cubicBezTo>
                    <a:pt x="31916" y="82556"/>
                    <a:pt x="31946" y="82799"/>
                    <a:pt x="32098" y="82981"/>
                  </a:cubicBezTo>
                  <a:cubicBezTo>
                    <a:pt x="32202" y="83120"/>
                    <a:pt x="32366" y="83190"/>
                    <a:pt x="32578" y="83190"/>
                  </a:cubicBezTo>
                  <a:cubicBezTo>
                    <a:pt x="32737" y="83190"/>
                    <a:pt x="32923" y="83151"/>
                    <a:pt x="33132" y="83073"/>
                  </a:cubicBezTo>
                  <a:lnTo>
                    <a:pt x="34347" y="82586"/>
                  </a:lnTo>
                  <a:lnTo>
                    <a:pt x="34347" y="82586"/>
                  </a:lnTo>
                  <a:cubicBezTo>
                    <a:pt x="33800" y="83255"/>
                    <a:pt x="33314" y="83985"/>
                    <a:pt x="32949" y="84744"/>
                  </a:cubicBezTo>
                  <a:lnTo>
                    <a:pt x="32919" y="84744"/>
                  </a:lnTo>
                  <a:lnTo>
                    <a:pt x="32402" y="85079"/>
                  </a:lnTo>
                  <a:cubicBezTo>
                    <a:pt x="31916" y="84988"/>
                    <a:pt x="31399" y="84684"/>
                    <a:pt x="31065" y="84258"/>
                  </a:cubicBezTo>
                  <a:cubicBezTo>
                    <a:pt x="30548" y="83650"/>
                    <a:pt x="30426" y="83194"/>
                    <a:pt x="30335" y="82434"/>
                  </a:cubicBezTo>
                  <a:lnTo>
                    <a:pt x="30335" y="77237"/>
                  </a:lnTo>
                  <a:lnTo>
                    <a:pt x="35381" y="74167"/>
                  </a:lnTo>
                  <a:close/>
                  <a:moveTo>
                    <a:pt x="37265" y="80398"/>
                  </a:moveTo>
                  <a:lnTo>
                    <a:pt x="34439" y="85352"/>
                  </a:lnTo>
                  <a:lnTo>
                    <a:pt x="34439" y="85352"/>
                  </a:lnTo>
                  <a:lnTo>
                    <a:pt x="35502" y="81462"/>
                  </a:lnTo>
                  <a:lnTo>
                    <a:pt x="37265" y="80398"/>
                  </a:lnTo>
                  <a:close/>
                  <a:moveTo>
                    <a:pt x="48664" y="78696"/>
                  </a:moveTo>
                  <a:lnTo>
                    <a:pt x="48025" y="81431"/>
                  </a:lnTo>
                  <a:lnTo>
                    <a:pt x="47357" y="84015"/>
                  </a:lnTo>
                  <a:lnTo>
                    <a:pt x="44743" y="85474"/>
                  </a:lnTo>
                  <a:lnTo>
                    <a:pt x="44743" y="85444"/>
                  </a:lnTo>
                  <a:cubicBezTo>
                    <a:pt x="44803" y="85444"/>
                    <a:pt x="44803" y="85413"/>
                    <a:pt x="44834" y="85383"/>
                  </a:cubicBezTo>
                  <a:lnTo>
                    <a:pt x="48664" y="78696"/>
                  </a:lnTo>
                  <a:close/>
                  <a:moveTo>
                    <a:pt x="33192" y="53711"/>
                  </a:moveTo>
                  <a:cubicBezTo>
                    <a:pt x="33223" y="53954"/>
                    <a:pt x="33284" y="54197"/>
                    <a:pt x="33314" y="54440"/>
                  </a:cubicBezTo>
                  <a:cubicBezTo>
                    <a:pt x="33284" y="54440"/>
                    <a:pt x="33223" y="54440"/>
                    <a:pt x="33162" y="54470"/>
                  </a:cubicBezTo>
                  <a:lnTo>
                    <a:pt x="29849" y="56537"/>
                  </a:lnTo>
                  <a:cubicBezTo>
                    <a:pt x="29758" y="56598"/>
                    <a:pt x="29727" y="56689"/>
                    <a:pt x="29788" y="56781"/>
                  </a:cubicBezTo>
                  <a:cubicBezTo>
                    <a:pt x="29818" y="56841"/>
                    <a:pt x="29879" y="56872"/>
                    <a:pt x="29940" y="56872"/>
                  </a:cubicBezTo>
                  <a:cubicBezTo>
                    <a:pt x="29970" y="56872"/>
                    <a:pt x="30001" y="56872"/>
                    <a:pt x="30031" y="56841"/>
                  </a:cubicBezTo>
                  <a:lnTo>
                    <a:pt x="33375" y="54774"/>
                  </a:lnTo>
                  <a:cubicBezTo>
                    <a:pt x="33435" y="55109"/>
                    <a:pt x="33527" y="55473"/>
                    <a:pt x="33587" y="55838"/>
                  </a:cubicBezTo>
                  <a:lnTo>
                    <a:pt x="30366" y="57753"/>
                  </a:lnTo>
                  <a:cubicBezTo>
                    <a:pt x="30274" y="57814"/>
                    <a:pt x="30244" y="57936"/>
                    <a:pt x="30305" y="58027"/>
                  </a:cubicBezTo>
                  <a:cubicBezTo>
                    <a:pt x="30335" y="58088"/>
                    <a:pt x="30396" y="58118"/>
                    <a:pt x="30457" y="58118"/>
                  </a:cubicBezTo>
                  <a:cubicBezTo>
                    <a:pt x="30487" y="58118"/>
                    <a:pt x="30518" y="58118"/>
                    <a:pt x="30548" y="58088"/>
                  </a:cubicBezTo>
                  <a:lnTo>
                    <a:pt x="33679" y="56233"/>
                  </a:lnTo>
                  <a:cubicBezTo>
                    <a:pt x="33770" y="56629"/>
                    <a:pt x="33861" y="57024"/>
                    <a:pt x="33952" y="57449"/>
                  </a:cubicBezTo>
                  <a:lnTo>
                    <a:pt x="33891" y="57449"/>
                  </a:lnTo>
                  <a:lnTo>
                    <a:pt x="30821" y="59091"/>
                  </a:lnTo>
                  <a:cubicBezTo>
                    <a:pt x="30730" y="59121"/>
                    <a:pt x="30700" y="59243"/>
                    <a:pt x="30730" y="59334"/>
                  </a:cubicBezTo>
                  <a:cubicBezTo>
                    <a:pt x="30761" y="59395"/>
                    <a:pt x="30821" y="59455"/>
                    <a:pt x="30913" y="59455"/>
                  </a:cubicBezTo>
                  <a:cubicBezTo>
                    <a:pt x="30943" y="59455"/>
                    <a:pt x="30973" y="59425"/>
                    <a:pt x="31004" y="59425"/>
                  </a:cubicBezTo>
                  <a:lnTo>
                    <a:pt x="34013" y="57814"/>
                  </a:lnTo>
                  <a:cubicBezTo>
                    <a:pt x="34135" y="58300"/>
                    <a:pt x="34226" y="58756"/>
                    <a:pt x="34347" y="59243"/>
                  </a:cubicBezTo>
                  <a:lnTo>
                    <a:pt x="31460" y="60762"/>
                  </a:lnTo>
                  <a:cubicBezTo>
                    <a:pt x="31369" y="60823"/>
                    <a:pt x="31308" y="60914"/>
                    <a:pt x="31369" y="61036"/>
                  </a:cubicBezTo>
                  <a:cubicBezTo>
                    <a:pt x="31399" y="61097"/>
                    <a:pt x="31460" y="61127"/>
                    <a:pt x="31551" y="61127"/>
                  </a:cubicBezTo>
                  <a:cubicBezTo>
                    <a:pt x="31581" y="61127"/>
                    <a:pt x="31612" y="61127"/>
                    <a:pt x="31612" y="61097"/>
                  </a:cubicBezTo>
                  <a:lnTo>
                    <a:pt x="34408" y="59638"/>
                  </a:lnTo>
                  <a:lnTo>
                    <a:pt x="34621" y="60458"/>
                  </a:lnTo>
                  <a:cubicBezTo>
                    <a:pt x="34591" y="60489"/>
                    <a:pt x="34591" y="60489"/>
                    <a:pt x="34560" y="60489"/>
                  </a:cubicBezTo>
                  <a:lnTo>
                    <a:pt x="31855" y="62100"/>
                  </a:lnTo>
                  <a:cubicBezTo>
                    <a:pt x="31764" y="62161"/>
                    <a:pt x="31733" y="62282"/>
                    <a:pt x="31794" y="62373"/>
                  </a:cubicBezTo>
                  <a:cubicBezTo>
                    <a:pt x="31825" y="62434"/>
                    <a:pt x="31885" y="62464"/>
                    <a:pt x="31946" y="62464"/>
                  </a:cubicBezTo>
                  <a:cubicBezTo>
                    <a:pt x="31977" y="62464"/>
                    <a:pt x="32007" y="62434"/>
                    <a:pt x="32037" y="62434"/>
                  </a:cubicBezTo>
                  <a:lnTo>
                    <a:pt x="34712" y="60854"/>
                  </a:lnTo>
                  <a:cubicBezTo>
                    <a:pt x="34712" y="60914"/>
                    <a:pt x="34743" y="60975"/>
                    <a:pt x="34743" y="61036"/>
                  </a:cubicBezTo>
                  <a:lnTo>
                    <a:pt x="34773" y="62039"/>
                  </a:lnTo>
                  <a:cubicBezTo>
                    <a:pt x="34712" y="62039"/>
                    <a:pt x="34651" y="62039"/>
                    <a:pt x="34621" y="62069"/>
                  </a:cubicBezTo>
                  <a:lnTo>
                    <a:pt x="33040" y="62890"/>
                  </a:lnTo>
                  <a:cubicBezTo>
                    <a:pt x="32919" y="62920"/>
                    <a:pt x="32888" y="63042"/>
                    <a:pt x="32949" y="63133"/>
                  </a:cubicBezTo>
                  <a:cubicBezTo>
                    <a:pt x="32980" y="63194"/>
                    <a:pt x="33040" y="63255"/>
                    <a:pt x="33101" y="63255"/>
                  </a:cubicBezTo>
                  <a:cubicBezTo>
                    <a:pt x="33132" y="63255"/>
                    <a:pt x="33162" y="63224"/>
                    <a:pt x="33192" y="63224"/>
                  </a:cubicBezTo>
                  <a:lnTo>
                    <a:pt x="34773" y="62404"/>
                  </a:lnTo>
                  <a:lnTo>
                    <a:pt x="34773" y="63407"/>
                  </a:lnTo>
                  <a:lnTo>
                    <a:pt x="34712" y="63407"/>
                  </a:lnTo>
                  <a:lnTo>
                    <a:pt x="33861" y="63771"/>
                  </a:lnTo>
                  <a:cubicBezTo>
                    <a:pt x="33770" y="63832"/>
                    <a:pt x="33709" y="63923"/>
                    <a:pt x="33770" y="64015"/>
                  </a:cubicBezTo>
                  <a:cubicBezTo>
                    <a:pt x="33800" y="64106"/>
                    <a:pt x="33861" y="64136"/>
                    <a:pt x="33952" y="64136"/>
                  </a:cubicBezTo>
                  <a:lnTo>
                    <a:pt x="34013" y="64136"/>
                  </a:lnTo>
                  <a:lnTo>
                    <a:pt x="34803" y="63802"/>
                  </a:lnTo>
                  <a:lnTo>
                    <a:pt x="34864" y="69060"/>
                  </a:lnTo>
                  <a:cubicBezTo>
                    <a:pt x="34864" y="69060"/>
                    <a:pt x="34864" y="69091"/>
                    <a:pt x="34864" y="69121"/>
                  </a:cubicBezTo>
                  <a:lnTo>
                    <a:pt x="35837" y="71492"/>
                  </a:lnTo>
                  <a:lnTo>
                    <a:pt x="35472" y="73680"/>
                  </a:lnTo>
                  <a:lnTo>
                    <a:pt x="30183" y="76902"/>
                  </a:lnTo>
                  <a:cubicBezTo>
                    <a:pt x="30153" y="76872"/>
                    <a:pt x="30153" y="76872"/>
                    <a:pt x="30122" y="76872"/>
                  </a:cubicBezTo>
                  <a:cubicBezTo>
                    <a:pt x="30031" y="76872"/>
                    <a:pt x="29940" y="76963"/>
                    <a:pt x="29940" y="77054"/>
                  </a:cubicBezTo>
                  <a:lnTo>
                    <a:pt x="29940" y="82465"/>
                  </a:lnTo>
                  <a:cubicBezTo>
                    <a:pt x="30062" y="83316"/>
                    <a:pt x="30214" y="83833"/>
                    <a:pt x="30761" y="84501"/>
                  </a:cubicBezTo>
                  <a:cubicBezTo>
                    <a:pt x="31065" y="84896"/>
                    <a:pt x="31490" y="85170"/>
                    <a:pt x="31916" y="85352"/>
                  </a:cubicBezTo>
                  <a:lnTo>
                    <a:pt x="31612" y="85535"/>
                  </a:lnTo>
                  <a:lnTo>
                    <a:pt x="27782" y="83285"/>
                  </a:lnTo>
                  <a:lnTo>
                    <a:pt x="27782" y="78635"/>
                  </a:lnTo>
                  <a:cubicBezTo>
                    <a:pt x="27812" y="78544"/>
                    <a:pt x="27721" y="78453"/>
                    <a:pt x="27630" y="78453"/>
                  </a:cubicBezTo>
                  <a:cubicBezTo>
                    <a:pt x="27508" y="78453"/>
                    <a:pt x="27417" y="78544"/>
                    <a:pt x="27417" y="78635"/>
                  </a:cubicBezTo>
                  <a:lnTo>
                    <a:pt x="27417" y="83042"/>
                  </a:lnTo>
                  <a:lnTo>
                    <a:pt x="26961" y="82769"/>
                  </a:lnTo>
                  <a:cubicBezTo>
                    <a:pt x="26961" y="82738"/>
                    <a:pt x="26961" y="82708"/>
                    <a:pt x="26961" y="82678"/>
                  </a:cubicBezTo>
                  <a:cubicBezTo>
                    <a:pt x="26992" y="79152"/>
                    <a:pt x="27022" y="77115"/>
                    <a:pt x="26992" y="76598"/>
                  </a:cubicBezTo>
                  <a:lnTo>
                    <a:pt x="27113" y="70094"/>
                  </a:lnTo>
                  <a:cubicBezTo>
                    <a:pt x="27144" y="70063"/>
                    <a:pt x="27174" y="70033"/>
                    <a:pt x="27174" y="70003"/>
                  </a:cubicBezTo>
                  <a:cubicBezTo>
                    <a:pt x="27508" y="68422"/>
                    <a:pt x="27903" y="66689"/>
                    <a:pt x="28299" y="65018"/>
                  </a:cubicBezTo>
                  <a:cubicBezTo>
                    <a:pt x="28755" y="63133"/>
                    <a:pt x="29210" y="61188"/>
                    <a:pt x="29545" y="59425"/>
                  </a:cubicBezTo>
                  <a:cubicBezTo>
                    <a:pt x="29636" y="59030"/>
                    <a:pt x="29727" y="58574"/>
                    <a:pt x="29606" y="58118"/>
                  </a:cubicBezTo>
                  <a:cubicBezTo>
                    <a:pt x="29393" y="57449"/>
                    <a:pt x="28755" y="57054"/>
                    <a:pt x="28055" y="56781"/>
                  </a:cubicBezTo>
                  <a:lnTo>
                    <a:pt x="33192" y="53711"/>
                  </a:lnTo>
                  <a:close/>
                  <a:moveTo>
                    <a:pt x="48451" y="73832"/>
                  </a:moveTo>
                  <a:lnTo>
                    <a:pt x="42402" y="84440"/>
                  </a:lnTo>
                  <a:lnTo>
                    <a:pt x="38937" y="86507"/>
                  </a:lnTo>
                  <a:lnTo>
                    <a:pt x="38937" y="86507"/>
                  </a:lnTo>
                  <a:lnTo>
                    <a:pt x="44955" y="75930"/>
                  </a:lnTo>
                  <a:cubicBezTo>
                    <a:pt x="44986" y="75930"/>
                    <a:pt x="44986" y="75899"/>
                    <a:pt x="44986" y="75869"/>
                  </a:cubicBezTo>
                  <a:lnTo>
                    <a:pt x="48451" y="73832"/>
                  </a:lnTo>
                  <a:close/>
                  <a:moveTo>
                    <a:pt x="44348" y="76264"/>
                  </a:moveTo>
                  <a:lnTo>
                    <a:pt x="38420" y="86629"/>
                  </a:lnTo>
                  <a:cubicBezTo>
                    <a:pt x="38390" y="86690"/>
                    <a:pt x="38390" y="86751"/>
                    <a:pt x="38420" y="86811"/>
                  </a:cubicBezTo>
                  <a:lnTo>
                    <a:pt x="37569" y="87328"/>
                  </a:lnTo>
                  <a:cubicBezTo>
                    <a:pt x="37509" y="87328"/>
                    <a:pt x="37478" y="87389"/>
                    <a:pt x="37478" y="87450"/>
                  </a:cubicBezTo>
                  <a:lnTo>
                    <a:pt x="36931" y="89881"/>
                  </a:lnTo>
                  <a:lnTo>
                    <a:pt x="33223" y="92009"/>
                  </a:lnTo>
                  <a:lnTo>
                    <a:pt x="41369" y="77997"/>
                  </a:lnTo>
                  <a:lnTo>
                    <a:pt x="44348" y="76264"/>
                  </a:lnTo>
                  <a:close/>
                  <a:moveTo>
                    <a:pt x="40700" y="78392"/>
                  </a:moveTo>
                  <a:lnTo>
                    <a:pt x="32554" y="92374"/>
                  </a:lnTo>
                  <a:lnTo>
                    <a:pt x="32463" y="92435"/>
                  </a:lnTo>
                  <a:lnTo>
                    <a:pt x="32463" y="92435"/>
                  </a:lnTo>
                  <a:lnTo>
                    <a:pt x="33405" y="89000"/>
                  </a:lnTo>
                  <a:lnTo>
                    <a:pt x="34013" y="86811"/>
                  </a:lnTo>
                  <a:lnTo>
                    <a:pt x="37812" y="80246"/>
                  </a:lnTo>
                  <a:cubicBezTo>
                    <a:pt x="37843" y="80185"/>
                    <a:pt x="37843" y="80124"/>
                    <a:pt x="37843" y="80094"/>
                  </a:cubicBezTo>
                  <a:lnTo>
                    <a:pt x="40700" y="78392"/>
                  </a:lnTo>
                  <a:close/>
                  <a:moveTo>
                    <a:pt x="44773" y="83468"/>
                  </a:moveTo>
                  <a:lnTo>
                    <a:pt x="44287" y="85778"/>
                  </a:lnTo>
                  <a:lnTo>
                    <a:pt x="44287" y="85808"/>
                  </a:lnTo>
                  <a:lnTo>
                    <a:pt x="44044" y="87146"/>
                  </a:lnTo>
                  <a:lnTo>
                    <a:pt x="43588" y="89365"/>
                  </a:lnTo>
                  <a:lnTo>
                    <a:pt x="36566" y="93316"/>
                  </a:lnTo>
                  <a:lnTo>
                    <a:pt x="36566" y="93316"/>
                  </a:lnTo>
                  <a:lnTo>
                    <a:pt x="37812" y="87602"/>
                  </a:lnTo>
                  <a:lnTo>
                    <a:pt x="44773" y="83468"/>
                  </a:lnTo>
                  <a:close/>
                  <a:moveTo>
                    <a:pt x="44348" y="87510"/>
                  </a:moveTo>
                  <a:lnTo>
                    <a:pt x="47904" y="89699"/>
                  </a:lnTo>
                  <a:lnTo>
                    <a:pt x="36353" y="96386"/>
                  </a:lnTo>
                  <a:lnTo>
                    <a:pt x="28785" y="91766"/>
                  </a:lnTo>
                  <a:lnTo>
                    <a:pt x="32919" y="89365"/>
                  </a:lnTo>
                  <a:lnTo>
                    <a:pt x="31977" y="92769"/>
                  </a:lnTo>
                  <a:cubicBezTo>
                    <a:pt x="31946" y="92860"/>
                    <a:pt x="31977" y="92921"/>
                    <a:pt x="32037" y="92982"/>
                  </a:cubicBezTo>
                  <a:cubicBezTo>
                    <a:pt x="32068" y="93012"/>
                    <a:pt x="32098" y="93012"/>
                    <a:pt x="32128" y="93012"/>
                  </a:cubicBezTo>
                  <a:lnTo>
                    <a:pt x="32159" y="93012"/>
                  </a:lnTo>
                  <a:cubicBezTo>
                    <a:pt x="32189" y="93012"/>
                    <a:pt x="32220" y="93012"/>
                    <a:pt x="32250" y="92982"/>
                  </a:cubicBezTo>
                  <a:lnTo>
                    <a:pt x="32341" y="92921"/>
                  </a:lnTo>
                  <a:cubicBezTo>
                    <a:pt x="32372" y="92951"/>
                    <a:pt x="32402" y="92982"/>
                    <a:pt x="32402" y="92982"/>
                  </a:cubicBezTo>
                  <a:cubicBezTo>
                    <a:pt x="32432" y="93012"/>
                    <a:pt x="32493" y="93012"/>
                    <a:pt x="32524" y="93012"/>
                  </a:cubicBezTo>
                  <a:cubicBezTo>
                    <a:pt x="32584" y="93012"/>
                    <a:pt x="32645" y="92982"/>
                    <a:pt x="32676" y="92921"/>
                  </a:cubicBezTo>
                  <a:lnTo>
                    <a:pt x="32828" y="92647"/>
                  </a:lnTo>
                  <a:lnTo>
                    <a:pt x="36809" y="90398"/>
                  </a:lnTo>
                  <a:lnTo>
                    <a:pt x="36809" y="90398"/>
                  </a:lnTo>
                  <a:lnTo>
                    <a:pt x="36110" y="93650"/>
                  </a:lnTo>
                  <a:cubicBezTo>
                    <a:pt x="36080" y="93742"/>
                    <a:pt x="36110" y="93802"/>
                    <a:pt x="36171" y="93863"/>
                  </a:cubicBezTo>
                  <a:cubicBezTo>
                    <a:pt x="36202" y="93863"/>
                    <a:pt x="36262" y="93894"/>
                    <a:pt x="36293" y="93894"/>
                  </a:cubicBezTo>
                  <a:cubicBezTo>
                    <a:pt x="36323" y="93894"/>
                    <a:pt x="36353" y="93863"/>
                    <a:pt x="36384" y="93863"/>
                  </a:cubicBezTo>
                  <a:lnTo>
                    <a:pt x="43831" y="89669"/>
                  </a:lnTo>
                  <a:cubicBezTo>
                    <a:pt x="43892" y="89638"/>
                    <a:pt x="43922" y="89608"/>
                    <a:pt x="43922" y="89547"/>
                  </a:cubicBezTo>
                  <a:lnTo>
                    <a:pt x="44348" y="87510"/>
                  </a:lnTo>
                  <a:close/>
                  <a:moveTo>
                    <a:pt x="15776" y="67176"/>
                  </a:moveTo>
                  <a:lnTo>
                    <a:pt x="15715" y="76386"/>
                  </a:lnTo>
                  <a:cubicBezTo>
                    <a:pt x="15684" y="76477"/>
                    <a:pt x="15715" y="76568"/>
                    <a:pt x="15806" y="76629"/>
                  </a:cubicBezTo>
                  <a:lnTo>
                    <a:pt x="31521" y="85899"/>
                  </a:lnTo>
                  <a:cubicBezTo>
                    <a:pt x="31551" y="85930"/>
                    <a:pt x="31581" y="85930"/>
                    <a:pt x="31612" y="85930"/>
                  </a:cubicBezTo>
                  <a:cubicBezTo>
                    <a:pt x="31642" y="85930"/>
                    <a:pt x="31673" y="85930"/>
                    <a:pt x="31703" y="85899"/>
                  </a:cubicBezTo>
                  <a:lnTo>
                    <a:pt x="32493" y="85444"/>
                  </a:lnTo>
                  <a:lnTo>
                    <a:pt x="34317" y="84380"/>
                  </a:lnTo>
                  <a:lnTo>
                    <a:pt x="33071" y="88848"/>
                  </a:lnTo>
                  <a:lnTo>
                    <a:pt x="28329" y="91614"/>
                  </a:lnTo>
                  <a:cubicBezTo>
                    <a:pt x="28268" y="91644"/>
                    <a:pt x="28207" y="91705"/>
                    <a:pt x="28207" y="91766"/>
                  </a:cubicBezTo>
                  <a:cubicBezTo>
                    <a:pt x="28207" y="91827"/>
                    <a:pt x="28268" y="91887"/>
                    <a:pt x="28299" y="91918"/>
                  </a:cubicBezTo>
                  <a:lnTo>
                    <a:pt x="36262" y="96781"/>
                  </a:lnTo>
                  <a:lnTo>
                    <a:pt x="36445" y="96781"/>
                  </a:lnTo>
                  <a:lnTo>
                    <a:pt x="48390" y="89851"/>
                  </a:lnTo>
                  <a:cubicBezTo>
                    <a:pt x="48451" y="89820"/>
                    <a:pt x="48481" y="89760"/>
                    <a:pt x="48481" y="89699"/>
                  </a:cubicBezTo>
                  <a:cubicBezTo>
                    <a:pt x="48481" y="89638"/>
                    <a:pt x="48451" y="89577"/>
                    <a:pt x="48390" y="89547"/>
                  </a:cubicBezTo>
                  <a:lnTo>
                    <a:pt x="44439" y="87115"/>
                  </a:lnTo>
                  <a:lnTo>
                    <a:pt x="44652" y="85960"/>
                  </a:lnTo>
                  <a:lnTo>
                    <a:pt x="47600" y="84289"/>
                  </a:lnTo>
                  <a:cubicBezTo>
                    <a:pt x="47661" y="84258"/>
                    <a:pt x="47691" y="84228"/>
                    <a:pt x="47691" y="84167"/>
                  </a:cubicBezTo>
                  <a:lnTo>
                    <a:pt x="48329" y="81766"/>
                  </a:lnTo>
                  <a:lnTo>
                    <a:pt x="56232" y="86264"/>
                  </a:lnTo>
                  <a:lnTo>
                    <a:pt x="34378" y="98574"/>
                  </a:lnTo>
                  <a:cubicBezTo>
                    <a:pt x="33716" y="98951"/>
                    <a:pt x="32972" y="99141"/>
                    <a:pt x="32227" y="99141"/>
                  </a:cubicBezTo>
                  <a:cubicBezTo>
                    <a:pt x="31467" y="99141"/>
                    <a:pt x="30706" y="98943"/>
                    <a:pt x="30031" y="98544"/>
                  </a:cubicBezTo>
                  <a:lnTo>
                    <a:pt x="2553" y="82495"/>
                  </a:lnTo>
                  <a:cubicBezTo>
                    <a:pt x="1520" y="81887"/>
                    <a:pt x="791" y="80915"/>
                    <a:pt x="517" y="79790"/>
                  </a:cubicBezTo>
                  <a:lnTo>
                    <a:pt x="395" y="78544"/>
                  </a:lnTo>
                  <a:cubicBezTo>
                    <a:pt x="456" y="77054"/>
                    <a:pt x="1246" y="75747"/>
                    <a:pt x="2523" y="74987"/>
                  </a:cubicBezTo>
                  <a:lnTo>
                    <a:pt x="15776" y="67176"/>
                  </a:lnTo>
                  <a:close/>
                  <a:moveTo>
                    <a:pt x="49819" y="75352"/>
                  </a:moveTo>
                  <a:lnTo>
                    <a:pt x="61764" y="82100"/>
                  </a:lnTo>
                  <a:lnTo>
                    <a:pt x="61734" y="86599"/>
                  </a:lnTo>
                  <a:lnTo>
                    <a:pt x="61673" y="100884"/>
                  </a:lnTo>
                  <a:lnTo>
                    <a:pt x="61673" y="102921"/>
                  </a:lnTo>
                  <a:lnTo>
                    <a:pt x="56810" y="100094"/>
                  </a:lnTo>
                  <a:lnTo>
                    <a:pt x="56810" y="86264"/>
                  </a:lnTo>
                  <a:cubicBezTo>
                    <a:pt x="56810" y="86234"/>
                    <a:pt x="56810" y="86203"/>
                    <a:pt x="56779" y="86173"/>
                  </a:cubicBezTo>
                  <a:cubicBezTo>
                    <a:pt x="56779" y="86143"/>
                    <a:pt x="56749" y="86112"/>
                    <a:pt x="56719" y="86112"/>
                  </a:cubicBezTo>
                  <a:lnTo>
                    <a:pt x="56688" y="86082"/>
                  </a:lnTo>
                  <a:lnTo>
                    <a:pt x="48421" y="81371"/>
                  </a:lnTo>
                  <a:lnTo>
                    <a:pt x="49819" y="75352"/>
                  </a:lnTo>
                  <a:close/>
                  <a:moveTo>
                    <a:pt x="64409" y="51309"/>
                  </a:moveTo>
                  <a:lnTo>
                    <a:pt x="64287" y="104897"/>
                  </a:lnTo>
                  <a:cubicBezTo>
                    <a:pt x="64287" y="106325"/>
                    <a:pt x="63801" y="107389"/>
                    <a:pt x="62950" y="107875"/>
                  </a:cubicBezTo>
                  <a:lnTo>
                    <a:pt x="62251" y="108301"/>
                  </a:lnTo>
                  <a:cubicBezTo>
                    <a:pt x="62281" y="108271"/>
                    <a:pt x="62281" y="108240"/>
                    <a:pt x="62311" y="108210"/>
                  </a:cubicBezTo>
                  <a:cubicBezTo>
                    <a:pt x="62311" y="108149"/>
                    <a:pt x="62342" y="108119"/>
                    <a:pt x="62372" y="108088"/>
                  </a:cubicBezTo>
                  <a:cubicBezTo>
                    <a:pt x="62372" y="108088"/>
                    <a:pt x="62372" y="108088"/>
                    <a:pt x="62372" y="108058"/>
                  </a:cubicBezTo>
                  <a:cubicBezTo>
                    <a:pt x="62372" y="108058"/>
                    <a:pt x="62372" y="108058"/>
                    <a:pt x="62372" y="108027"/>
                  </a:cubicBezTo>
                  <a:cubicBezTo>
                    <a:pt x="62433" y="107906"/>
                    <a:pt x="62494" y="107754"/>
                    <a:pt x="62555" y="107602"/>
                  </a:cubicBezTo>
                  <a:cubicBezTo>
                    <a:pt x="62555" y="107541"/>
                    <a:pt x="62585" y="107480"/>
                    <a:pt x="62615" y="107420"/>
                  </a:cubicBezTo>
                  <a:lnTo>
                    <a:pt x="62615" y="107389"/>
                  </a:lnTo>
                  <a:cubicBezTo>
                    <a:pt x="62646" y="107268"/>
                    <a:pt x="62676" y="107176"/>
                    <a:pt x="62676" y="107085"/>
                  </a:cubicBezTo>
                  <a:cubicBezTo>
                    <a:pt x="62707" y="107024"/>
                    <a:pt x="62707" y="106994"/>
                    <a:pt x="62707" y="106964"/>
                  </a:cubicBezTo>
                  <a:cubicBezTo>
                    <a:pt x="62737" y="106781"/>
                    <a:pt x="62767" y="106660"/>
                    <a:pt x="62767" y="106508"/>
                  </a:cubicBezTo>
                  <a:cubicBezTo>
                    <a:pt x="62767" y="106447"/>
                    <a:pt x="62767" y="106386"/>
                    <a:pt x="62767" y="106295"/>
                  </a:cubicBezTo>
                  <a:cubicBezTo>
                    <a:pt x="62767" y="106204"/>
                    <a:pt x="62798" y="106113"/>
                    <a:pt x="62798" y="105991"/>
                  </a:cubicBezTo>
                  <a:lnTo>
                    <a:pt x="62828" y="86386"/>
                  </a:lnTo>
                  <a:lnTo>
                    <a:pt x="62919" y="51917"/>
                  </a:lnTo>
                  <a:lnTo>
                    <a:pt x="62980" y="51948"/>
                  </a:lnTo>
                  <a:cubicBezTo>
                    <a:pt x="63100" y="52016"/>
                    <a:pt x="63229" y="52055"/>
                    <a:pt x="63351" y="52055"/>
                  </a:cubicBezTo>
                  <a:cubicBezTo>
                    <a:pt x="63447" y="52055"/>
                    <a:pt x="63538" y="52031"/>
                    <a:pt x="63618" y="51978"/>
                  </a:cubicBezTo>
                  <a:cubicBezTo>
                    <a:pt x="63649" y="51978"/>
                    <a:pt x="63710" y="51917"/>
                    <a:pt x="63710" y="51887"/>
                  </a:cubicBezTo>
                  <a:cubicBezTo>
                    <a:pt x="63740" y="51887"/>
                    <a:pt x="63740" y="51887"/>
                    <a:pt x="63740" y="51856"/>
                  </a:cubicBezTo>
                  <a:cubicBezTo>
                    <a:pt x="63770" y="51826"/>
                    <a:pt x="63801" y="51796"/>
                    <a:pt x="63801" y="51765"/>
                  </a:cubicBezTo>
                  <a:cubicBezTo>
                    <a:pt x="63801" y="51765"/>
                    <a:pt x="63831" y="51735"/>
                    <a:pt x="63831" y="51735"/>
                  </a:cubicBezTo>
                  <a:cubicBezTo>
                    <a:pt x="63831" y="51704"/>
                    <a:pt x="63862" y="51674"/>
                    <a:pt x="63862" y="51644"/>
                  </a:cubicBezTo>
                  <a:cubicBezTo>
                    <a:pt x="63862" y="51613"/>
                    <a:pt x="63862" y="51583"/>
                    <a:pt x="63862" y="51583"/>
                  </a:cubicBezTo>
                  <a:cubicBezTo>
                    <a:pt x="63892" y="51552"/>
                    <a:pt x="63892" y="51552"/>
                    <a:pt x="63892" y="51552"/>
                  </a:cubicBezTo>
                  <a:lnTo>
                    <a:pt x="64348" y="51309"/>
                  </a:lnTo>
                  <a:close/>
                  <a:moveTo>
                    <a:pt x="56840" y="100520"/>
                  </a:moveTo>
                  <a:lnTo>
                    <a:pt x="61704" y="103347"/>
                  </a:lnTo>
                  <a:lnTo>
                    <a:pt x="61704" y="104927"/>
                  </a:lnTo>
                  <a:cubicBezTo>
                    <a:pt x="61673" y="105079"/>
                    <a:pt x="61673" y="105231"/>
                    <a:pt x="61673" y="105383"/>
                  </a:cubicBezTo>
                  <a:cubicBezTo>
                    <a:pt x="61673" y="105657"/>
                    <a:pt x="61673" y="105930"/>
                    <a:pt x="61673" y="106173"/>
                  </a:cubicBezTo>
                  <a:cubicBezTo>
                    <a:pt x="61673" y="106204"/>
                    <a:pt x="61673" y="106234"/>
                    <a:pt x="61673" y="106265"/>
                  </a:cubicBezTo>
                  <a:cubicBezTo>
                    <a:pt x="61673" y="106386"/>
                    <a:pt x="61643" y="106508"/>
                    <a:pt x="61643" y="106629"/>
                  </a:cubicBezTo>
                  <a:cubicBezTo>
                    <a:pt x="61643" y="106660"/>
                    <a:pt x="61643" y="106660"/>
                    <a:pt x="61643" y="106690"/>
                  </a:cubicBezTo>
                  <a:cubicBezTo>
                    <a:pt x="61643" y="106720"/>
                    <a:pt x="61643" y="106751"/>
                    <a:pt x="61643" y="106751"/>
                  </a:cubicBezTo>
                  <a:cubicBezTo>
                    <a:pt x="61612" y="106781"/>
                    <a:pt x="61612" y="106812"/>
                    <a:pt x="61612" y="106812"/>
                  </a:cubicBezTo>
                  <a:cubicBezTo>
                    <a:pt x="61612" y="106842"/>
                    <a:pt x="61612" y="106842"/>
                    <a:pt x="61612" y="106842"/>
                  </a:cubicBezTo>
                  <a:cubicBezTo>
                    <a:pt x="61300" y="107876"/>
                    <a:pt x="60587" y="108454"/>
                    <a:pt x="59625" y="108454"/>
                  </a:cubicBezTo>
                  <a:cubicBezTo>
                    <a:pt x="59372" y="108454"/>
                    <a:pt x="59101" y="108414"/>
                    <a:pt x="58816" y="108331"/>
                  </a:cubicBezTo>
                  <a:lnTo>
                    <a:pt x="58786" y="108331"/>
                  </a:lnTo>
                  <a:cubicBezTo>
                    <a:pt x="58725" y="108301"/>
                    <a:pt x="58634" y="108271"/>
                    <a:pt x="58573" y="108240"/>
                  </a:cubicBezTo>
                  <a:cubicBezTo>
                    <a:pt x="58573" y="108240"/>
                    <a:pt x="58542" y="108240"/>
                    <a:pt x="58542" y="108210"/>
                  </a:cubicBezTo>
                  <a:cubicBezTo>
                    <a:pt x="58512" y="108210"/>
                    <a:pt x="58512" y="108210"/>
                    <a:pt x="58482" y="108179"/>
                  </a:cubicBezTo>
                  <a:lnTo>
                    <a:pt x="58421" y="108179"/>
                  </a:lnTo>
                  <a:cubicBezTo>
                    <a:pt x="58390" y="108149"/>
                    <a:pt x="58330" y="108119"/>
                    <a:pt x="58269" y="108088"/>
                  </a:cubicBezTo>
                  <a:cubicBezTo>
                    <a:pt x="58117" y="107997"/>
                    <a:pt x="57965" y="107906"/>
                    <a:pt x="57752" y="107815"/>
                  </a:cubicBezTo>
                  <a:cubicBezTo>
                    <a:pt x="57600" y="107723"/>
                    <a:pt x="57509" y="107663"/>
                    <a:pt x="57448" y="107602"/>
                  </a:cubicBezTo>
                  <a:lnTo>
                    <a:pt x="57387" y="107602"/>
                  </a:lnTo>
                  <a:lnTo>
                    <a:pt x="56840" y="107268"/>
                  </a:lnTo>
                  <a:lnTo>
                    <a:pt x="56840" y="100520"/>
                  </a:lnTo>
                  <a:close/>
                  <a:moveTo>
                    <a:pt x="28663" y="1461"/>
                  </a:moveTo>
                  <a:cubicBezTo>
                    <a:pt x="28815" y="1461"/>
                    <a:pt x="28967" y="1491"/>
                    <a:pt x="29119" y="1521"/>
                  </a:cubicBezTo>
                  <a:cubicBezTo>
                    <a:pt x="29150" y="1521"/>
                    <a:pt x="29180" y="1521"/>
                    <a:pt x="29241" y="1552"/>
                  </a:cubicBezTo>
                  <a:cubicBezTo>
                    <a:pt x="29332" y="1552"/>
                    <a:pt x="29393" y="1582"/>
                    <a:pt x="29454" y="1582"/>
                  </a:cubicBezTo>
                  <a:cubicBezTo>
                    <a:pt x="29484" y="1613"/>
                    <a:pt x="29484" y="1613"/>
                    <a:pt x="29514" y="1613"/>
                  </a:cubicBezTo>
                  <a:cubicBezTo>
                    <a:pt x="29727" y="1673"/>
                    <a:pt x="29910" y="1765"/>
                    <a:pt x="30153" y="1856"/>
                  </a:cubicBezTo>
                  <a:cubicBezTo>
                    <a:pt x="30214" y="1886"/>
                    <a:pt x="30305" y="1947"/>
                    <a:pt x="30366" y="1977"/>
                  </a:cubicBezTo>
                  <a:lnTo>
                    <a:pt x="57813" y="17813"/>
                  </a:lnTo>
                  <a:cubicBezTo>
                    <a:pt x="58056" y="17935"/>
                    <a:pt x="58269" y="18117"/>
                    <a:pt x="58512" y="18269"/>
                  </a:cubicBezTo>
                  <a:lnTo>
                    <a:pt x="58725" y="18421"/>
                  </a:lnTo>
                  <a:cubicBezTo>
                    <a:pt x="58816" y="18512"/>
                    <a:pt x="58877" y="18573"/>
                    <a:pt x="58968" y="18634"/>
                  </a:cubicBezTo>
                  <a:cubicBezTo>
                    <a:pt x="58998" y="18664"/>
                    <a:pt x="59029" y="18695"/>
                    <a:pt x="59059" y="18725"/>
                  </a:cubicBezTo>
                  <a:cubicBezTo>
                    <a:pt x="59424" y="19060"/>
                    <a:pt x="59758" y="19394"/>
                    <a:pt x="60093" y="19819"/>
                  </a:cubicBezTo>
                  <a:lnTo>
                    <a:pt x="60275" y="20032"/>
                  </a:lnTo>
                  <a:cubicBezTo>
                    <a:pt x="60427" y="20215"/>
                    <a:pt x="60548" y="20367"/>
                    <a:pt x="60670" y="20549"/>
                  </a:cubicBezTo>
                  <a:cubicBezTo>
                    <a:pt x="60913" y="20914"/>
                    <a:pt x="61156" y="21309"/>
                    <a:pt x="61369" y="21704"/>
                  </a:cubicBezTo>
                  <a:cubicBezTo>
                    <a:pt x="61400" y="21734"/>
                    <a:pt x="61400" y="21765"/>
                    <a:pt x="61430" y="21795"/>
                  </a:cubicBezTo>
                  <a:cubicBezTo>
                    <a:pt x="61430" y="21795"/>
                    <a:pt x="61460" y="21886"/>
                    <a:pt x="61460" y="21886"/>
                  </a:cubicBezTo>
                  <a:cubicBezTo>
                    <a:pt x="61491" y="21947"/>
                    <a:pt x="61521" y="21978"/>
                    <a:pt x="61552" y="22038"/>
                  </a:cubicBezTo>
                  <a:cubicBezTo>
                    <a:pt x="61612" y="22160"/>
                    <a:pt x="61673" y="22282"/>
                    <a:pt x="61734" y="22434"/>
                  </a:cubicBezTo>
                  <a:cubicBezTo>
                    <a:pt x="61886" y="22737"/>
                    <a:pt x="62007" y="23041"/>
                    <a:pt x="62099" y="23376"/>
                  </a:cubicBezTo>
                  <a:cubicBezTo>
                    <a:pt x="62129" y="23467"/>
                    <a:pt x="62159" y="23528"/>
                    <a:pt x="62190" y="23619"/>
                  </a:cubicBezTo>
                  <a:lnTo>
                    <a:pt x="62372" y="23589"/>
                  </a:lnTo>
                  <a:lnTo>
                    <a:pt x="62190" y="23680"/>
                  </a:lnTo>
                  <a:cubicBezTo>
                    <a:pt x="62220" y="23741"/>
                    <a:pt x="62251" y="23832"/>
                    <a:pt x="62251" y="23892"/>
                  </a:cubicBezTo>
                  <a:cubicBezTo>
                    <a:pt x="62281" y="23984"/>
                    <a:pt x="62311" y="24044"/>
                    <a:pt x="62342" y="24136"/>
                  </a:cubicBezTo>
                  <a:cubicBezTo>
                    <a:pt x="62342" y="24227"/>
                    <a:pt x="62372" y="24318"/>
                    <a:pt x="62403" y="24409"/>
                  </a:cubicBezTo>
                  <a:cubicBezTo>
                    <a:pt x="62403" y="24440"/>
                    <a:pt x="62403" y="24470"/>
                    <a:pt x="62433" y="24531"/>
                  </a:cubicBezTo>
                  <a:lnTo>
                    <a:pt x="62433" y="24561"/>
                  </a:lnTo>
                  <a:cubicBezTo>
                    <a:pt x="62433" y="24592"/>
                    <a:pt x="62433" y="24622"/>
                    <a:pt x="62433" y="24622"/>
                  </a:cubicBezTo>
                  <a:cubicBezTo>
                    <a:pt x="62463" y="24652"/>
                    <a:pt x="62463" y="24652"/>
                    <a:pt x="62463" y="24713"/>
                  </a:cubicBezTo>
                  <a:cubicBezTo>
                    <a:pt x="62463" y="24774"/>
                    <a:pt x="62494" y="24835"/>
                    <a:pt x="62494" y="24896"/>
                  </a:cubicBezTo>
                  <a:cubicBezTo>
                    <a:pt x="62494" y="24926"/>
                    <a:pt x="62494" y="24956"/>
                    <a:pt x="62524" y="25017"/>
                  </a:cubicBezTo>
                  <a:lnTo>
                    <a:pt x="62524" y="25078"/>
                  </a:lnTo>
                  <a:cubicBezTo>
                    <a:pt x="62524" y="25078"/>
                    <a:pt x="62524" y="25108"/>
                    <a:pt x="62524" y="25139"/>
                  </a:cubicBezTo>
                  <a:cubicBezTo>
                    <a:pt x="62524" y="25139"/>
                    <a:pt x="62524" y="25139"/>
                    <a:pt x="62524" y="25169"/>
                  </a:cubicBezTo>
                  <a:cubicBezTo>
                    <a:pt x="62555" y="25260"/>
                    <a:pt x="62555" y="25351"/>
                    <a:pt x="62555" y="25473"/>
                  </a:cubicBezTo>
                  <a:cubicBezTo>
                    <a:pt x="62585" y="25534"/>
                    <a:pt x="62585" y="25564"/>
                    <a:pt x="62585" y="25655"/>
                  </a:cubicBezTo>
                  <a:cubicBezTo>
                    <a:pt x="62585" y="25716"/>
                    <a:pt x="62585" y="25777"/>
                    <a:pt x="62585" y="25838"/>
                  </a:cubicBezTo>
                  <a:cubicBezTo>
                    <a:pt x="62585" y="25838"/>
                    <a:pt x="62585" y="25868"/>
                    <a:pt x="62585" y="25899"/>
                  </a:cubicBezTo>
                  <a:cubicBezTo>
                    <a:pt x="62585" y="25959"/>
                    <a:pt x="62585" y="26051"/>
                    <a:pt x="62585" y="26111"/>
                  </a:cubicBezTo>
                  <a:lnTo>
                    <a:pt x="62555" y="34440"/>
                  </a:lnTo>
                  <a:lnTo>
                    <a:pt x="62585" y="34440"/>
                  </a:lnTo>
                  <a:cubicBezTo>
                    <a:pt x="62585" y="34470"/>
                    <a:pt x="62585" y="34501"/>
                    <a:pt x="62585" y="34501"/>
                  </a:cubicBezTo>
                  <a:cubicBezTo>
                    <a:pt x="62585" y="34531"/>
                    <a:pt x="62585" y="34531"/>
                    <a:pt x="62615" y="34531"/>
                  </a:cubicBezTo>
                  <a:cubicBezTo>
                    <a:pt x="62615" y="34561"/>
                    <a:pt x="62646" y="34592"/>
                    <a:pt x="62676" y="34592"/>
                  </a:cubicBezTo>
                  <a:lnTo>
                    <a:pt x="63011" y="34805"/>
                  </a:lnTo>
                  <a:cubicBezTo>
                    <a:pt x="63314" y="34956"/>
                    <a:pt x="63558" y="35382"/>
                    <a:pt x="63558" y="35716"/>
                  </a:cubicBezTo>
                  <a:lnTo>
                    <a:pt x="63497" y="51005"/>
                  </a:lnTo>
                  <a:lnTo>
                    <a:pt x="63497" y="51400"/>
                  </a:lnTo>
                  <a:cubicBezTo>
                    <a:pt x="63497" y="51522"/>
                    <a:pt x="63466" y="51613"/>
                    <a:pt x="63406" y="51644"/>
                  </a:cubicBezTo>
                  <a:cubicBezTo>
                    <a:pt x="63380" y="51656"/>
                    <a:pt x="63350" y="51664"/>
                    <a:pt x="63314" y="51664"/>
                  </a:cubicBezTo>
                  <a:cubicBezTo>
                    <a:pt x="63264" y="51664"/>
                    <a:pt x="63203" y="51649"/>
                    <a:pt x="63132" y="51613"/>
                  </a:cubicBezTo>
                  <a:lnTo>
                    <a:pt x="62798" y="51400"/>
                  </a:lnTo>
                  <a:cubicBezTo>
                    <a:pt x="62767" y="51385"/>
                    <a:pt x="62737" y="51378"/>
                    <a:pt x="62707" y="51378"/>
                  </a:cubicBezTo>
                  <a:cubicBezTo>
                    <a:pt x="62676" y="51378"/>
                    <a:pt x="62646" y="51385"/>
                    <a:pt x="62615" y="51400"/>
                  </a:cubicBezTo>
                  <a:cubicBezTo>
                    <a:pt x="62555" y="51431"/>
                    <a:pt x="62524" y="51492"/>
                    <a:pt x="62524" y="51583"/>
                  </a:cubicBezTo>
                  <a:lnTo>
                    <a:pt x="62433" y="86386"/>
                  </a:lnTo>
                  <a:lnTo>
                    <a:pt x="62403" y="101067"/>
                  </a:lnTo>
                  <a:lnTo>
                    <a:pt x="62403" y="105991"/>
                  </a:lnTo>
                  <a:cubicBezTo>
                    <a:pt x="62403" y="106082"/>
                    <a:pt x="62403" y="106173"/>
                    <a:pt x="62372" y="106265"/>
                  </a:cubicBezTo>
                  <a:cubicBezTo>
                    <a:pt x="62372" y="106325"/>
                    <a:pt x="62372" y="106386"/>
                    <a:pt x="62372" y="106447"/>
                  </a:cubicBezTo>
                  <a:cubicBezTo>
                    <a:pt x="62372" y="106599"/>
                    <a:pt x="62342" y="106720"/>
                    <a:pt x="62311" y="106872"/>
                  </a:cubicBezTo>
                  <a:cubicBezTo>
                    <a:pt x="62311" y="106903"/>
                    <a:pt x="62311" y="106933"/>
                    <a:pt x="62311" y="106994"/>
                  </a:cubicBezTo>
                  <a:cubicBezTo>
                    <a:pt x="62281" y="107085"/>
                    <a:pt x="62251" y="107176"/>
                    <a:pt x="62251" y="107237"/>
                  </a:cubicBezTo>
                  <a:lnTo>
                    <a:pt x="62220" y="107298"/>
                  </a:lnTo>
                  <a:cubicBezTo>
                    <a:pt x="62220" y="107359"/>
                    <a:pt x="62190" y="107389"/>
                    <a:pt x="62190" y="107450"/>
                  </a:cubicBezTo>
                  <a:cubicBezTo>
                    <a:pt x="62129" y="107602"/>
                    <a:pt x="62068" y="107723"/>
                    <a:pt x="62038" y="107845"/>
                  </a:cubicBezTo>
                  <a:cubicBezTo>
                    <a:pt x="62038" y="107845"/>
                    <a:pt x="62038" y="107845"/>
                    <a:pt x="62007" y="107875"/>
                  </a:cubicBezTo>
                  <a:cubicBezTo>
                    <a:pt x="62007" y="107875"/>
                    <a:pt x="62007" y="107906"/>
                    <a:pt x="61977" y="107906"/>
                  </a:cubicBezTo>
                  <a:cubicBezTo>
                    <a:pt x="61977" y="107936"/>
                    <a:pt x="61977" y="107967"/>
                    <a:pt x="61947" y="107997"/>
                  </a:cubicBezTo>
                  <a:lnTo>
                    <a:pt x="61916" y="108027"/>
                  </a:lnTo>
                  <a:cubicBezTo>
                    <a:pt x="61886" y="108149"/>
                    <a:pt x="61795" y="108240"/>
                    <a:pt x="61704" y="108392"/>
                  </a:cubicBezTo>
                  <a:cubicBezTo>
                    <a:pt x="61704" y="108392"/>
                    <a:pt x="61673" y="108423"/>
                    <a:pt x="61643" y="108453"/>
                  </a:cubicBezTo>
                  <a:cubicBezTo>
                    <a:pt x="61582" y="108514"/>
                    <a:pt x="61552" y="108544"/>
                    <a:pt x="61491" y="108605"/>
                  </a:cubicBezTo>
                  <a:lnTo>
                    <a:pt x="61460" y="108666"/>
                  </a:lnTo>
                  <a:cubicBezTo>
                    <a:pt x="61430" y="108696"/>
                    <a:pt x="61369" y="108727"/>
                    <a:pt x="61339" y="108757"/>
                  </a:cubicBezTo>
                  <a:cubicBezTo>
                    <a:pt x="61308" y="108757"/>
                    <a:pt x="61308" y="108787"/>
                    <a:pt x="61278" y="108787"/>
                  </a:cubicBezTo>
                  <a:cubicBezTo>
                    <a:pt x="61217" y="108848"/>
                    <a:pt x="61156" y="108879"/>
                    <a:pt x="61096" y="108909"/>
                  </a:cubicBezTo>
                  <a:cubicBezTo>
                    <a:pt x="60734" y="109154"/>
                    <a:pt x="60307" y="109273"/>
                    <a:pt x="59839" y="109273"/>
                  </a:cubicBezTo>
                  <a:cubicBezTo>
                    <a:pt x="59206" y="109273"/>
                    <a:pt x="58499" y="109055"/>
                    <a:pt x="57782" y="108635"/>
                  </a:cubicBezTo>
                  <a:lnTo>
                    <a:pt x="56810" y="108088"/>
                  </a:lnTo>
                  <a:lnTo>
                    <a:pt x="56810" y="107693"/>
                  </a:lnTo>
                  <a:lnTo>
                    <a:pt x="57235" y="107936"/>
                  </a:lnTo>
                  <a:cubicBezTo>
                    <a:pt x="57327" y="107997"/>
                    <a:pt x="57418" y="108058"/>
                    <a:pt x="57570" y="108149"/>
                  </a:cubicBezTo>
                  <a:cubicBezTo>
                    <a:pt x="57752" y="108240"/>
                    <a:pt x="57934" y="108362"/>
                    <a:pt x="58086" y="108423"/>
                  </a:cubicBezTo>
                  <a:cubicBezTo>
                    <a:pt x="58117" y="108453"/>
                    <a:pt x="58178" y="108483"/>
                    <a:pt x="58208" y="108483"/>
                  </a:cubicBezTo>
                  <a:cubicBezTo>
                    <a:pt x="58238" y="108514"/>
                    <a:pt x="58238" y="108514"/>
                    <a:pt x="58269" y="108514"/>
                  </a:cubicBezTo>
                  <a:cubicBezTo>
                    <a:pt x="58269" y="108514"/>
                    <a:pt x="58299" y="108544"/>
                    <a:pt x="58299" y="108544"/>
                  </a:cubicBezTo>
                  <a:cubicBezTo>
                    <a:pt x="58360" y="108575"/>
                    <a:pt x="58390" y="108575"/>
                    <a:pt x="58390" y="108575"/>
                  </a:cubicBezTo>
                  <a:cubicBezTo>
                    <a:pt x="58482" y="108635"/>
                    <a:pt x="58542" y="108666"/>
                    <a:pt x="58634" y="108696"/>
                  </a:cubicBezTo>
                  <a:lnTo>
                    <a:pt x="58664" y="108696"/>
                  </a:lnTo>
                  <a:cubicBezTo>
                    <a:pt x="58998" y="108787"/>
                    <a:pt x="59302" y="108848"/>
                    <a:pt x="59606" y="108848"/>
                  </a:cubicBezTo>
                  <a:cubicBezTo>
                    <a:pt x="60731" y="108848"/>
                    <a:pt x="61612" y="108179"/>
                    <a:pt x="61977" y="106964"/>
                  </a:cubicBezTo>
                  <a:cubicBezTo>
                    <a:pt x="61977" y="106933"/>
                    <a:pt x="61977" y="106903"/>
                    <a:pt x="61977" y="106903"/>
                  </a:cubicBezTo>
                  <a:cubicBezTo>
                    <a:pt x="61977" y="106872"/>
                    <a:pt x="61977" y="106872"/>
                    <a:pt x="61977" y="106812"/>
                  </a:cubicBezTo>
                  <a:cubicBezTo>
                    <a:pt x="62007" y="106812"/>
                    <a:pt x="62007" y="106751"/>
                    <a:pt x="62007" y="106720"/>
                  </a:cubicBezTo>
                  <a:cubicBezTo>
                    <a:pt x="62007" y="106690"/>
                    <a:pt x="62007" y="106660"/>
                    <a:pt x="62007" y="106660"/>
                  </a:cubicBezTo>
                  <a:cubicBezTo>
                    <a:pt x="62038" y="106538"/>
                    <a:pt x="62038" y="106416"/>
                    <a:pt x="62038" y="106295"/>
                  </a:cubicBezTo>
                  <a:cubicBezTo>
                    <a:pt x="62038" y="106265"/>
                    <a:pt x="62038" y="106234"/>
                    <a:pt x="62038" y="106204"/>
                  </a:cubicBezTo>
                  <a:cubicBezTo>
                    <a:pt x="62068" y="105930"/>
                    <a:pt x="62068" y="105657"/>
                    <a:pt x="62068" y="105383"/>
                  </a:cubicBezTo>
                  <a:lnTo>
                    <a:pt x="62068" y="104927"/>
                  </a:lnTo>
                  <a:lnTo>
                    <a:pt x="62068" y="103407"/>
                  </a:lnTo>
                  <a:cubicBezTo>
                    <a:pt x="62068" y="103377"/>
                    <a:pt x="62068" y="103377"/>
                    <a:pt x="62068" y="103377"/>
                  </a:cubicBezTo>
                  <a:cubicBezTo>
                    <a:pt x="62068" y="103377"/>
                    <a:pt x="62068" y="103377"/>
                    <a:pt x="62099" y="103347"/>
                  </a:cubicBezTo>
                  <a:cubicBezTo>
                    <a:pt x="62099" y="103316"/>
                    <a:pt x="62099" y="103316"/>
                    <a:pt x="62099" y="103286"/>
                  </a:cubicBezTo>
                  <a:lnTo>
                    <a:pt x="62159" y="82252"/>
                  </a:lnTo>
                  <a:cubicBezTo>
                    <a:pt x="62190" y="82252"/>
                    <a:pt x="62251" y="82222"/>
                    <a:pt x="62281" y="82161"/>
                  </a:cubicBezTo>
                  <a:cubicBezTo>
                    <a:pt x="62311" y="82070"/>
                    <a:pt x="62281" y="81978"/>
                    <a:pt x="62190" y="81918"/>
                  </a:cubicBezTo>
                  <a:lnTo>
                    <a:pt x="62159" y="81887"/>
                  </a:lnTo>
                  <a:lnTo>
                    <a:pt x="62220" y="54531"/>
                  </a:lnTo>
                  <a:cubicBezTo>
                    <a:pt x="62220" y="54531"/>
                    <a:pt x="62220" y="54501"/>
                    <a:pt x="62251" y="54501"/>
                  </a:cubicBezTo>
                  <a:cubicBezTo>
                    <a:pt x="62281" y="54440"/>
                    <a:pt x="62281" y="54349"/>
                    <a:pt x="62220" y="54288"/>
                  </a:cubicBezTo>
                  <a:lnTo>
                    <a:pt x="62281" y="35108"/>
                  </a:lnTo>
                  <a:lnTo>
                    <a:pt x="62281" y="28482"/>
                  </a:lnTo>
                  <a:lnTo>
                    <a:pt x="62281" y="27844"/>
                  </a:lnTo>
                  <a:lnTo>
                    <a:pt x="62281" y="25321"/>
                  </a:lnTo>
                  <a:lnTo>
                    <a:pt x="62281" y="25230"/>
                  </a:lnTo>
                  <a:cubicBezTo>
                    <a:pt x="62281" y="25200"/>
                    <a:pt x="62281" y="25200"/>
                    <a:pt x="62281" y="25169"/>
                  </a:cubicBezTo>
                  <a:cubicBezTo>
                    <a:pt x="62281" y="25139"/>
                    <a:pt x="62281" y="25139"/>
                    <a:pt x="62281" y="25108"/>
                  </a:cubicBezTo>
                  <a:cubicBezTo>
                    <a:pt x="62281" y="25017"/>
                    <a:pt x="62281" y="24896"/>
                    <a:pt x="62281" y="24804"/>
                  </a:cubicBezTo>
                  <a:cubicBezTo>
                    <a:pt x="62281" y="24774"/>
                    <a:pt x="62281" y="24744"/>
                    <a:pt x="62251" y="24744"/>
                  </a:cubicBezTo>
                  <a:cubicBezTo>
                    <a:pt x="61916" y="22525"/>
                    <a:pt x="60579" y="20215"/>
                    <a:pt x="58846" y="18816"/>
                  </a:cubicBezTo>
                  <a:cubicBezTo>
                    <a:pt x="58786" y="18756"/>
                    <a:pt x="58725" y="18725"/>
                    <a:pt x="58694" y="18695"/>
                  </a:cubicBezTo>
                  <a:lnTo>
                    <a:pt x="58664" y="18695"/>
                  </a:lnTo>
                  <a:cubicBezTo>
                    <a:pt x="58664" y="18695"/>
                    <a:pt x="58634" y="18664"/>
                    <a:pt x="58634" y="18664"/>
                  </a:cubicBezTo>
                  <a:lnTo>
                    <a:pt x="58512" y="18573"/>
                  </a:lnTo>
                  <a:lnTo>
                    <a:pt x="58451" y="18573"/>
                  </a:lnTo>
                  <a:lnTo>
                    <a:pt x="32919" y="3862"/>
                  </a:lnTo>
                  <a:lnTo>
                    <a:pt x="31308" y="2920"/>
                  </a:lnTo>
                  <a:cubicBezTo>
                    <a:pt x="31156" y="2859"/>
                    <a:pt x="31004" y="2768"/>
                    <a:pt x="30852" y="2676"/>
                  </a:cubicBezTo>
                  <a:cubicBezTo>
                    <a:pt x="30791" y="2646"/>
                    <a:pt x="30700" y="2585"/>
                    <a:pt x="30639" y="2555"/>
                  </a:cubicBezTo>
                  <a:lnTo>
                    <a:pt x="30578" y="2524"/>
                  </a:lnTo>
                  <a:cubicBezTo>
                    <a:pt x="30487" y="2464"/>
                    <a:pt x="30366" y="2403"/>
                    <a:pt x="30244" y="2342"/>
                  </a:cubicBezTo>
                  <a:lnTo>
                    <a:pt x="30153" y="2281"/>
                  </a:lnTo>
                  <a:cubicBezTo>
                    <a:pt x="30062" y="2251"/>
                    <a:pt x="29970" y="2190"/>
                    <a:pt x="29910" y="2160"/>
                  </a:cubicBezTo>
                  <a:lnTo>
                    <a:pt x="29849" y="2129"/>
                  </a:lnTo>
                  <a:cubicBezTo>
                    <a:pt x="29788" y="2099"/>
                    <a:pt x="29758" y="2099"/>
                    <a:pt x="29727" y="2068"/>
                  </a:cubicBezTo>
                  <a:cubicBezTo>
                    <a:pt x="29575" y="2038"/>
                    <a:pt x="29454" y="1977"/>
                    <a:pt x="29332" y="1947"/>
                  </a:cubicBezTo>
                  <a:cubicBezTo>
                    <a:pt x="29138" y="1912"/>
                    <a:pt x="28950" y="1894"/>
                    <a:pt x="28768" y="1894"/>
                  </a:cubicBezTo>
                  <a:cubicBezTo>
                    <a:pt x="27698" y="1894"/>
                    <a:pt x="26860" y="2497"/>
                    <a:pt x="26444" y="3588"/>
                  </a:cubicBezTo>
                  <a:cubicBezTo>
                    <a:pt x="26414" y="3710"/>
                    <a:pt x="26384" y="3862"/>
                    <a:pt x="26353" y="3983"/>
                  </a:cubicBezTo>
                  <a:cubicBezTo>
                    <a:pt x="26353" y="4135"/>
                    <a:pt x="26323" y="4257"/>
                    <a:pt x="26323" y="4409"/>
                  </a:cubicBezTo>
                  <a:cubicBezTo>
                    <a:pt x="26323" y="4500"/>
                    <a:pt x="26323" y="4561"/>
                    <a:pt x="26323" y="4622"/>
                  </a:cubicBezTo>
                  <a:cubicBezTo>
                    <a:pt x="26323" y="4834"/>
                    <a:pt x="26323" y="5078"/>
                    <a:pt x="26323" y="5290"/>
                  </a:cubicBezTo>
                  <a:cubicBezTo>
                    <a:pt x="26323" y="5442"/>
                    <a:pt x="26323" y="5625"/>
                    <a:pt x="26323" y="5807"/>
                  </a:cubicBezTo>
                  <a:lnTo>
                    <a:pt x="26232" y="26111"/>
                  </a:lnTo>
                  <a:lnTo>
                    <a:pt x="26232" y="26324"/>
                  </a:lnTo>
                  <a:cubicBezTo>
                    <a:pt x="26110" y="26324"/>
                    <a:pt x="25989" y="26355"/>
                    <a:pt x="25897" y="26355"/>
                  </a:cubicBezTo>
                  <a:lnTo>
                    <a:pt x="25958" y="4743"/>
                  </a:lnTo>
                  <a:cubicBezTo>
                    <a:pt x="25958" y="3284"/>
                    <a:pt x="26444" y="2190"/>
                    <a:pt x="27356" y="1734"/>
                  </a:cubicBezTo>
                  <a:cubicBezTo>
                    <a:pt x="27387" y="1704"/>
                    <a:pt x="27417" y="1673"/>
                    <a:pt x="27448" y="1673"/>
                  </a:cubicBezTo>
                  <a:cubicBezTo>
                    <a:pt x="27539" y="1643"/>
                    <a:pt x="27600" y="1613"/>
                    <a:pt x="27691" y="1582"/>
                  </a:cubicBezTo>
                  <a:cubicBezTo>
                    <a:pt x="27751" y="1552"/>
                    <a:pt x="27782" y="1552"/>
                    <a:pt x="27812" y="1552"/>
                  </a:cubicBezTo>
                  <a:cubicBezTo>
                    <a:pt x="27812" y="1552"/>
                    <a:pt x="27843" y="1521"/>
                    <a:pt x="27843" y="1521"/>
                  </a:cubicBezTo>
                  <a:lnTo>
                    <a:pt x="27873" y="1521"/>
                  </a:lnTo>
                  <a:lnTo>
                    <a:pt x="27934" y="1491"/>
                  </a:lnTo>
                  <a:lnTo>
                    <a:pt x="28055" y="1491"/>
                  </a:lnTo>
                  <a:cubicBezTo>
                    <a:pt x="28086" y="1461"/>
                    <a:pt x="28116" y="1461"/>
                    <a:pt x="28177" y="1461"/>
                  </a:cubicBezTo>
                  <a:close/>
                  <a:moveTo>
                    <a:pt x="639" y="81097"/>
                  </a:moveTo>
                  <a:lnTo>
                    <a:pt x="639" y="81097"/>
                  </a:lnTo>
                  <a:cubicBezTo>
                    <a:pt x="1034" y="81766"/>
                    <a:pt x="1581" y="82343"/>
                    <a:pt x="2250" y="82769"/>
                  </a:cubicBezTo>
                  <a:lnTo>
                    <a:pt x="5198" y="114684"/>
                  </a:lnTo>
                  <a:lnTo>
                    <a:pt x="5198" y="114684"/>
                  </a:lnTo>
                  <a:lnTo>
                    <a:pt x="3860" y="113894"/>
                  </a:lnTo>
                  <a:lnTo>
                    <a:pt x="639" y="81097"/>
                  </a:lnTo>
                  <a:close/>
                  <a:moveTo>
                    <a:pt x="2675" y="82981"/>
                  </a:moveTo>
                  <a:lnTo>
                    <a:pt x="4955" y="84349"/>
                  </a:lnTo>
                  <a:lnTo>
                    <a:pt x="7508" y="116021"/>
                  </a:lnTo>
                  <a:lnTo>
                    <a:pt x="5593" y="114897"/>
                  </a:lnTo>
                  <a:lnTo>
                    <a:pt x="2675" y="82981"/>
                  </a:lnTo>
                  <a:close/>
                  <a:moveTo>
                    <a:pt x="56445" y="86599"/>
                  </a:moveTo>
                  <a:lnTo>
                    <a:pt x="56445" y="115657"/>
                  </a:lnTo>
                  <a:lnTo>
                    <a:pt x="53254" y="117450"/>
                  </a:lnTo>
                  <a:lnTo>
                    <a:pt x="53254" y="88392"/>
                  </a:lnTo>
                  <a:lnTo>
                    <a:pt x="56445" y="86599"/>
                  </a:lnTo>
                  <a:close/>
                  <a:moveTo>
                    <a:pt x="52889" y="88605"/>
                  </a:moveTo>
                  <a:lnTo>
                    <a:pt x="52889" y="117663"/>
                  </a:lnTo>
                  <a:lnTo>
                    <a:pt x="51551" y="118423"/>
                  </a:lnTo>
                  <a:lnTo>
                    <a:pt x="51551" y="89365"/>
                  </a:lnTo>
                  <a:lnTo>
                    <a:pt x="52889" y="88605"/>
                  </a:lnTo>
                  <a:close/>
                  <a:moveTo>
                    <a:pt x="51156" y="89577"/>
                  </a:moveTo>
                  <a:lnTo>
                    <a:pt x="51156" y="118636"/>
                  </a:lnTo>
                  <a:lnTo>
                    <a:pt x="43648" y="122860"/>
                  </a:lnTo>
                  <a:lnTo>
                    <a:pt x="43648" y="93802"/>
                  </a:lnTo>
                  <a:lnTo>
                    <a:pt x="51156" y="89577"/>
                  </a:lnTo>
                  <a:close/>
                  <a:moveTo>
                    <a:pt x="43253" y="94015"/>
                  </a:moveTo>
                  <a:lnTo>
                    <a:pt x="43253" y="123043"/>
                  </a:lnTo>
                  <a:lnTo>
                    <a:pt x="39758" y="125019"/>
                  </a:lnTo>
                  <a:lnTo>
                    <a:pt x="39758" y="95991"/>
                  </a:lnTo>
                  <a:lnTo>
                    <a:pt x="43253" y="94015"/>
                  </a:lnTo>
                  <a:close/>
                  <a:moveTo>
                    <a:pt x="39363" y="96204"/>
                  </a:moveTo>
                  <a:lnTo>
                    <a:pt x="39363" y="125231"/>
                  </a:lnTo>
                  <a:lnTo>
                    <a:pt x="37843" y="126082"/>
                  </a:lnTo>
                  <a:lnTo>
                    <a:pt x="37843" y="97055"/>
                  </a:lnTo>
                  <a:lnTo>
                    <a:pt x="39363" y="96204"/>
                  </a:lnTo>
                  <a:close/>
                  <a:moveTo>
                    <a:pt x="5350" y="84562"/>
                  </a:moveTo>
                  <a:lnTo>
                    <a:pt x="29849" y="98878"/>
                  </a:lnTo>
                  <a:cubicBezTo>
                    <a:pt x="30578" y="99304"/>
                    <a:pt x="31399" y="99517"/>
                    <a:pt x="32220" y="99517"/>
                  </a:cubicBezTo>
                  <a:cubicBezTo>
                    <a:pt x="33040" y="99517"/>
                    <a:pt x="33831" y="99304"/>
                    <a:pt x="34560" y="98909"/>
                  </a:cubicBezTo>
                  <a:lnTo>
                    <a:pt x="37478" y="97267"/>
                  </a:lnTo>
                  <a:lnTo>
                    <a:pt x="37478" y="126265"/>
                  </a:lnTo>
                  <a:cubicBezTo>
                    <a:pt x="37478" y="126265"/>
                    <a:pt x="37478" y="126295"/>
                    <a:pt x="37478" y="126295"/>
                  </a:cubicBezTo>
                  <a:lnTo>
                    <a:pt x="35776" y="127237"/>
                  </a:lnTo>
                  <a:lnTo>
                    <a:pt x="35776" y="98574"/>
                  </a:lnTo>
                  <a:cubicBezTo>
                    <a:pt x="35776" y="98483"/>
                    <a:pt x="35685" y="98392"/>
                    <a:pt x="35594" y="98392"/>
                  </a:cubicBezTo>
                  <a:cubicBezTo>
                    <a:pt x="35472" y="98392"/>
                    <a:pt x="35381" y="98483"/>
                    <a:pt x="35381" y="98574"/>
                  </a:cubicBezTo>
                  <a:lnTo>
                    <a:pt x="35381" y="127450"/>
                  </a:lnTo>
                  <a:lnTo>
                    <a:pt x="34499" y="127967"/>
                  </a:lnTo>
                  <a:cubicBezTo>
                    <a:pt x="33531" y="128518"/>
                    <a:pt x="32439" y="128792"/>
                    <a:pt x="31344" y="128792"/>
                  </a:cubicBezTo>
                  <a:cubicBezTo>
                    <a:pt x="30205" y="128792"/>
                    <a:pt x="29063" y="128495"/>
                    <a:pt x="28055" y="127906"/>
                  </a:cubicBezTo>
                  <a:lnTo>
                    <a:pt x="7903" y="116234"/>
                  </a:lnTo>
                  <a:lnTo>
                    <a:pt x="5350" y="84562"/>
                  </a:lnTo>
                  <a:close/>
                  <a:moveTo>
                    <a:pt x="30365" y="0"/>
                  </a:moveTo>
                  <a:cubicBezTo>
                    <a:pt x="29869" y="0"/>
                    <a:pt x="29408" y="112"/>
                    <a:pt x="28998" y="336"/>
                  </a:cubicBezTo>
                  <a:lnTo>
                    <a:pt x="27113" y="1400"/>
                  </a:lnTo>
                  <a:cubicBezTo>
                    <a:pt x="27113" y="1430"/>
                    <a:pt x="27113" y="1430"/>
                    <a:pt x="27083" y="1430"/>
                  </a:cubicBezTo>
                  <a:cubicBezTo>
                    <a:pt x="27083" y="1430"/>
                    <a:pt x="27052" y="1461"/>
                    <a:pt x="27052" y="1461"/>
                  </a:cubicBezTo>
                  <a:cubicBezTo>
                    <a:pt x="26110" y="2038"/>
                    <a:pt x="25593" y="3193"/>
                    <a:pt x="25563" y="4743"/>
                  </a:cubicBezTo>
                  <a:lnTo>
                    <a:pt x="25502" y="26355"/>
                  </a:lnTo>
                  <a:cubicBezTo>
                    <a:pt x="25404" y="26360"/>
                    <a:pt x="25305" y="26363"/>
                    <a:pt x="25206" y="26363"/>
                  </a:cubicBezTo>
                  <a:cubicBezTo>
                    <a:pt x="24787" y="26363"/>
                    <a:pt x="24364" y="26318"/>
                    <a:pt x="23922" y="26294"/>
                  </a:cubicBezTo>
                  <a:cubicBezTo>
                    <a:pt x="23618" y="26263"/>
                    <a:pt x="23283" y="26203"/>
                    <a:pt x="22949" y="26203"/>
                  </a:cubicBezTo>
                  <a:cubicBezTo>
                    <a:pt x="22777" y="26192"/>
                    <a:pt x="22610" y="26187"/>
                    <a:pt x="22447" y="26187"/>
                  </a:cubicBezTo>
                  <a:cubicBezTo>
                    <a:pt x="21199" y="26187"/>
                    <a:pt x="20220" y="26496"/>
                    <a:pt x="19575" y="27114"/>
                  </a:cubicBezTo>
                  <a:cubicBezTo>
                    <a:pt x="18937" y="27692"/>
                    <a:pt x="18602" y="28604"/>
                    <a:pt x="18694" y="29424"/>
                  </a:cubicBezTo>
                  <a:cubicBezTo>
                    <a:pt x="18724" y="29698"/>
                    <a:pt x="18785" y="29941"/>
                    <a:pt x="18906" y="30215"/>
                  </a:cubicBezTo>
                  <a:cubicBezTo>
                    <a:pt x="18906" y="30215"/>
                    <a:pt x="18906" y="30245"/>
                    <a:pt x="18906" y="30276"/>
                  </a:cubicBezTo>
                  <a:cubicBezTo>
                    <a:pt x="19089" y="30640"/>
                    <a:pt x="19332" y="31005"/>
                    <a:pt x="19666" y="31279"/>
                  </a:cubicBezTo>
                  <a:lnTo>
                    <a:pt x="19909" y="38604"/>
                  </a:lnTo>
                  <a:cubicBezTo>
                    <a:pt x="19940" y="39485"/>
                    <a:pt x="20274" y="40306"/>
                    <a:pt x="20791" y="40914"/>
                  </a:cubicBezTo>
                  <a:cubicBezTo>
                    <a:pt x="21156" y="41309"/>
                    <a:pt x="21551" y="41613"/>
                    <a:pt x="21976" y="41765"/>
                  </a:cubicBezTo>
                  <a:cubicBezTo>
                    <a:pt x="21946" y="41795"/>
                    <a:pt x="21916" y="41795"/>
                    <a:pt x="21855" y="41795"/>
                  </a:cubicBezTo>
                  <a:cubicBezTo>
                    <a:pt x="20578" y="42008"/>
                    <a:pt x="18998" y="42251"/>
                    <a:pt x="18298" y="43254"/>
                  </a:cubicBezTo>
                  <a:cubicBezTo>
                    <a:pt x="17812" y="43923"/>
                    <a:pt x="17660" y="44744"/>
                    <a:pt x="17539" y="45656"/>
                  </a:cubicBezTo>
                  <a:cubicBezTo>
                    <a:pt x="16961" y="49698"/>
                    <a:pt x="16566" y="54288"/>
                    <a:pt x="16323" y="57632"/>
                  </a:cubicBezTo>
                  <a:lnTo>
                    <a:pt x="14043" y="50063"/>
                  </a:lnTo>
                  <a:cubicBezTo>
                    <a:pt x="14013" y="50002"/>
                    <a:pt x="13952" y="49972"/>
                    <a:pt x="13891" y="49941"/>
                  </a:cubicBezTo>
                  <a:lnTo>
                    <a:pt x="4620" y="47571"/>
                  </a:lnTo>
                  <a:lnTo>
                    <a:pt x="4468" y="47571"/>
                  </a:lnTo>
                  <a:lnTo>
                    <a:pt x="3253" y="48209"/>
                  </a:lnTo>
                  <a:cubicBezTo>
                    <a:pt x="3253" y="48239"/>
                    <a:pt x="3222" y="48239"/>
                    <a:pt x="3222" y="48239"/>
                  </a:cubicBezTo>
                  <a:cubicBezTo>
                    <a:pt x="3222" y="48239"/>
                    <a:pt x="3222" y="48239"/>
                    <a:pt x="3192" y="48270"/>
                  </a:cubicBezTo>
                  <a:cubicBezTo>
                    <a:pt x="3192" y="48270"/>
                    <a:pt x="3161" y="48300"/>
                    <a:pt x="3161" y="48331"/>
                  </a:cubicBezTo>
                  <a:cubicBezTo>
                    <a:pt x="3161" y="48331"/>
                    <a:pt x="3161" y="48361"/>
                    <a:pt x="3161" y="48361"/>
                  </a:cubicBezTo>
                  <a:cubicBezTo>
                    <a:pt x="3161" y="48391"/>
                    <a:pt x="3161" y="48391"/>
                    <a:pt x="3161" y="48422"/>
                  </a:cubicBezTo>
                  <a:lnTo>
                    <a:pt x="3161" y="48452"/>
                  </a:lnTo>
                  <a:lnTo>
                    <a:pt x="3496" y="49729"/>
                  </a:lnTo>
                  <a:cubicBezTo>
                    <a:pt x="3465" y="49790"/>
                    <a:pt x="3465" y="49850"/>
                    <a:pt x="3496" y="49911"/>
                  </a:cubicBezTo>
                  <a:cubicBezTo>
                    <a:pt x="3526" y="49941"/>
                    <a:pt x="3557" y="49972"/>
                    <a:pt x="3557" y="49972"/>
                  </a:cubicBezTo>
                  <a:lnTo>
                    <a:pt x="5076" y="55565"/>
                  </a:lnTo>
                  <a:cubicBezTo>
                    <a:pt x="5076" y="55595"/>
                    <a:pt x="5046" y="55595"/>
                    <a:pt x="5046" y="55595"/>
                  </a:cubicBezTo>
                  <a:cubicBezTo>
                    <a:pt x="4560" y="55838"/>
                    <a:pt x="4286" y="56416"/>
                    <a:pt x="4408" y="57115"/>
                  </a:cubicBezTo>
                  <a:cubicBezTo>
                    <a:pt x="4560" y="58239"/>
                    <a:pt x="5076" y="59577"/>
                    <a:pt x="5715" y="60641"/>
                  </a:cubicBezTo>
                  <a:cubicBezTo>
                    <a:pt x="6140" y="61340"/>
                    <a:pt x="6596" y="61735"/>
                    <a:pt x="7113" y="61826"/>
                  </a:cubicBezTo>
                  <a:lnTo>
                    <a:pt x="8329" y="65778"/>
                  </a:lnTo>
                  <a:cubicBezTo>
                    <a:pt x="8359" y="65838"/>
                    <a:pt x="8420" y="65899"/>
                    <a:pt x="8481" y="65899"/>
                  </a:cubicBezTo>
                  <a:lnTo>
                    <a:pt x="8724" y="65930"/>
                  </a:lnTo>
                  <a:cubicBezTo>
                    <a:pt x="8754" y="65960"/>
                    <a:pt x="8815" y="65990"/>
                    <a:pt x="8845" y="65990"/>
                  </a:cubicBezTo>
                  <a:lnTo>
                    <a:pt x="8937" y="65990"/>
                  </a:lnTo>
                  <a:lnTo>
                    <a:pt x="8967" y="65960"/>
                  </a:lnTo>
                  <a:lnTo>
                    <a:pt x="15380" y="66963"/>
                  </a:lnTo>
                  <a:lnTo>
                    <a:pt x="2341" y="74653"/>
                  </a:lnTo>
                  <a:cubicBezTo>
                    <a:pt x="942" y="75474"/>
                    <a:pt x="61" y="76933"/>
                    <a:pt x="0" y="78544"/>
                  </a:cubicBezTo>
                  <a:cubicBezTo>
                    <a:pt x="0" y="78969"/>
                    <a:pt x="31" y="79425"/>
                    <a:pt x="122" y="79851"/>
                  </a:cubicBezTo>
                  <a:lnTo>
                    <a:pt x="3465" y="114046"/>
                  </a:lnTo>
                  <a:cubicBezTo>
                    <a:pt x="3465" y="114107"/>
                    <a:pt x="3526" y="114137"/>
                    <a:pt x="3557" y="114167"/>
                  </a:cubicBezTo>
                  <a:lnTo>
                    <a:pt x="27873" y="128241"/>
                  </a:lnTo>
                  <a:cubicBezTo>
                    <a:pt x="28937" y="128879"/>
                    <a:pt x="30122" y="129183"/>
                    <a:pt x="31308" y="129183"/>
                  </a:cubicBezTo>
                  <a:cubicBezTo>
                    <a:pt x="32493" y="129183"/>
                    <a:pt x="33648" y="128879"/>
                    <a:pt x="34682" y="128301"/>
                  </a:cubicBezTo>
                  <a:lnTo>
                    <a:pt x="51369" y="118939"/>
                  </a:lnTo>
                  <a:cubicBezTo>
                    <a:pt x="51430" y="118939"/>
                    <a:pt x="51460" y="118909"/>
                    <a:pt x="51491" y="118879"/>
                  </a:cubicBezTo>
                  <a:lnTo>
                    <a:pt x="56719" y="115961"/>
                  </a:lnTo>
                  <a:cubicBezTo>
                    <a:pt x="56779" y="115930"/>
                    <a:pt x="56810" y="115870"/>
                    <a:pt x="56810" y="115778"/>
                  </a:cubicBezTo>
                  <a:lnTo>
                    <a:pt x="56810" y="108514"/>
                  </a:lnTo>
                  <a:lnTo>
                    <a:pt x="57570" y="108970"/>
                  </a:lnTo>
                  <a:cubicBezTo>
                    <a:pt x="58360" y="109426"/>
                    <a:pt x="59150" y="109669"/>
                    <a:pt x="59880" y="109669"/>
                  </a:cubicBezTo>
                  <a:cubicBezTo>
                    <a:pt x="60366" y="109669"/>
                    <a:pt x="60822" y="109547"/>
                    <a:pt x="61217" y="109304"/>
                  </a:cubicBezTo>
                  <a:lnTo>
                    <a:pt x="61248" y="109304"/>
                  </a:lnTo>
                  <a:lnTo>
                    <a:pt x="63132" y="108210"/>
                  </a:lnTo>
                  <a:cubicBezTo>
                    <a:pt x="64105" y="107632"/>
                    <a:pt x="64652" y="106477"/>
                    <a:pt x="64652" y="104927"/>
                  </a:cubicBezTo>
                  <a:lnTo>
                    <a:pt x="64773" y="51097"/>
                  </a:lnTo>
                  <a:lnTo>
                    <a:pt x="65229" y="50823"/>
                  </a:lnTo>
                  <a:cubicBezTo>
                    <a:pt x="65412" y="50732"/>
                    <a:pt x="65503" y="50519"/>
                    <a:pt x="65503" y="50276"/>
                  </a:cubicBezTo>
                  <a:lnTo>
                    <a:pt x="65533" y="34865"/>
                  </a:lnTo>
                  <a:cubicBezTo>
                    <a:pt x="65564" y="34379"/>
                    <a:pt x="65229" y="33832"/>
                    <a:pt x="64834" y="33589"/>
                  </a:cubicBezTo>
                  <a:lnTo>
                    <a:pt x="64713" y="33528"/>
                  </a:lnTo>
                  <a:lnTo>
                    <a:pt x="64773" y="33528"/>
                  </a:lnTo>
                  <a:cubicBezTo>
                    <a:pt x="64834" y="33497"/>
                    <a:pt x="64865" y="33437"/>
                    <a:pt x="64865" y="33346"/>
                  </a:cubicBezTo>
                  <a:lnTo>
                    <a:pt x="64895" y="25048"/>
                  </a:lnTo>
                  <a:cubicBezTo>
                    <a:pt x="64895" y="21886"/>
                    <a:pt x="62646" y="17996"/>
                    <a:pt x="59910" y="16415"/>
                  </a:cubicBezTo>
                  <a:lnTo>
                    <a:pt x="32676" y="701"/>
                  </a:lnTo>
                  <a:cubicBezTo>
                    <a:pt x="31867" y="234"/>
                    <a:pt x="31080" y="0"/>
                    <a:pt x="30365"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7439050" y="2793425"/>
              <a:ext cx="11425" cy="120850"/>
            </a:xfrm>
            <a:custGeom>
              <a:avLst/>
              <a:gdLst/>
              <a:ahLst/>
              <a:cxnLst/>
              <a:rect l="l" t="t" r="r" b="b"/>
              <a:pathLst>
                <a:path w="457" h="4834" extrusionOk="0">
                  <a:moveTo>
                    <a:pt x="183" y="1"/>
                  </a:moveTo>
                  <a:cubicBezTo>
                    <a:pt x="92" y="1"/>
                    <a:pt x="1" y="92"/>
                    <a:pt x="1" y="183"/>
                  </a:cubicBezTo>
                  <a:lnTo>
                    <a:pt x="62" y="4651"/>
                  </a:lnTo>
                  <a:cubicBezTo>
                    <a:pt x="62" y="4773"/>
                    <a:pt x="153" y="4834"/>
                    <a:pt x="274" y="4834"/>
                  </a:cubicBezTo>
                  <a:cubicBezTo>
                    <a:pt x="366" y="4834"/>
                    <a:pt x="457" y="4773"/>
                    <a:pt x="457" y="4651"/>
                  </a:cubicBezTo>
                  <a:lnTo>
                    <a:pt x="396" y="183"/>
                  </a:lnTo>
                  <a:cubicBezTo>
                    <a:pt x="396" y="92"/>
                    <a:pt x="274" y="1"/>
                    <a:pt x="183"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7716425" y="2871700"/>
              <a:ext cx="9900" cy="101850"/>
            </a:xfrm>
            <a:custGeom>
              <a:avLst/>
              <a:gdLst/>
              <a:ahLst/>
              <a:cxnLst/>
              <a:rect l="l" t="t" r="r" b="b"/>
              <a:pathLst>
                <a:path w="396" h="4074" extrusionOk="0">
                  <a:moveTo>
                    <a:pt x="213" y="1"/>
                  </a:moveTo>
                  <a:cubicBezTo>
                    <a:pt x="91" y="1"/>
                    <a:pt x="0" y="92"/>
                    <a:pt x="0" y="183"/>
                  </a:cubicBezTo>
                  <a:lnTo>
                    <a:pt x="0" y="3891"/>
                  </a:lnTo>
                  <a:cubicBezTo>
                    <a:pt x="0" y="3982"/>
                    <a:pt x="91" y="4074"/>
                    <a:pt x="213" y="4074"/>
                  </a:cubicBezTo>
                  <a:cubicBezTo>
                    <a:pt x="304" y="4074"/>
                    <a:pt x="395" y="4013"/>
                    <a:pt x="395" y="3891"/>
                  </a:cubicBezTo>
                  <a:lnTo>
                    <a:pt x="395" y="183"/>
                  </a:lnTo>
                  <a:cubicBezTo>
                    <a:pt x="395" y="92"/>
                    <a:pt x="304" y="1"/>
                    <a:pt x="213"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7308350" y="3481900"/>
              <a:ext cx="326025" cy="446075"/>
            </a:xfrm>
            <a:custGeom>
              <a:avLst/>
              <a:gdLst/>
              <a:ahLst/>
              <a:cxnLst/>
              <a:rect l="l" t="t" r="r" b="b"/>
              <a:pathLst>
                <a:path w="13041" h="17843" extrusionOk="0">
                  <a:moveTo>
                    <a:pt x="4043" y="0"/>
                  </a:moveTo>
                  <a:lnTo>
                    <a:pt x="4013" y="4590"/>
                  </a:lnTo>
                  <a:lnTo>
                    <a:pt x="31" y="2280"/>
                  </a:lnTo>
                  <a:lnTo>
                    <a:pt x="1" y="8055"/>
                  </a:lnTo>
                  <a:lnTo>
                    <a:pt x="4013" y="10365"/>
                  </a:lnTo>
                  <a:lnTo>
                    <a:pt x="3983" y="14925"/>
                  </a:lnTo>
                  <a:lnTo>
                    <a:pt x="8998" y="17843"/>
                  </a:lnTo>
                  <a:lnTo>
                    <a:pt x="9028" y="13253"/>
                  </a:lnTo>
                  <a:lnTo>
                    <a:pt x="13010" y="15532"/>
                  </a:lnTo>
                  <a:lnTo>
                    <a:pt x="13041" y="9788"/>
                  </a:lnTo>
                  <a:lnTo>
                    <a:pt x="12828" y="9666"/>
                  </a:lnTo>
                  <a:lnTo>
                    <a:pt x="9028" y="7478"/>
                  </a:lnTo>
                  <a:lnTo>
                    <a:pt x="9059" y="2888"/>
                  </a:lnTo>
                  <a:lnTo>
                    <a:pt x="4043" y="0"/>
                  </a:ln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7234650" y="2822300"/>
              <a:ext cx="114775" cy="91225"/>
            </a:xfrm>
            <a:custGeom>
              <a:avLst/>
              <a:gdLst/>
              <a:ahLst/>
              <a:cxnLst/>
              <a:rect l="l" t="t" r="r" b="b"/>
              <a:pathLst>
                <a:path w="4591" h="3649" extrusionOk="0">
                  <a:moveTo>
                    <a:pt x="1429" y="396"/>
                  </a:moveTo>
                  <a:lnTo>
                    <a:pt x="1459" y="426"/>
                  </a:lnTo>
                  <a:lnTo>
                    <a:pt x="1520" y="426"/>
                  </a:lnTo>
                  <a:cubicBezTo>
                    <a:pt x="1551" y="457"/>
                    <a:pt x="1551" y="457"/>
                    <a:pt x="1611" y="487"/>
                  </a:cubicBezTo>
                  <a:lnTo>
                    <a:pt x="2402" y="913"/>
                  </a:lnTo>
                  <a:cubicBezTo>
                    <a:pt x="2219" y="1065"/>
                    <a:pt x="2067" y="1308"/>
                    <a:pt x="1976" y="1460"/>
                  </a:cubicBezTo>
                  <a:cubicBezTo>
                    <a:pt x="1946" y="1490"/>
                    <a:pt x="1915" y="1521"/>
                    <a:pt x="1885" y="1582"/>
                  </a:cubicBezTo>
                  <a:cubicBezTo>
                    <a:pt x="1855" y="1612"/>
                    <a:pt x="1824" y="1673"/>
                    <a:pt x="1824" y="1703"/>
                  </a:cubicBezTo>
                  <a:cubicBezTo>
                    <a:pt x="1763" y="1794"/>
                    <a:pt x="1733" y="1855"/>
                    <a:pt x="1703" y="1946"/>
                  </a:cubicBezTo>
                  <a:cubicBezTo>
                    <a:pt x="1703" y="1977"/>
                    <a:pt x="1672" y="2007"/>
                    <a:pt x="1672" y="2037"/>
                  </a:cubicBezTo>
                  <a:lnTo>
                    <a:pt x="1642" y="2159"/>
                  </a:lnTo>
                  <a:cubicBezTo>
                    <a:pt x="1611" y="2220"/>
                    <a:pt x="1611" y="2281"/>
                    <a:pt x="1611" y="2341"/>
                  </a:cubicBezTo>
                  <a:lnTo>
                    <a:pt x="791" y="1885"/>
                  </a:lnTo>
                  <a:lnTo>
                    <a:pt x="760" y="1885"/>
                  </a:lnTo>
                  <a:cubicBezTo>
                    <a:pt x="760" y="1885"/>
                    <a:pt x="730" y="1855"/>
                    <a:pt x="730" y="1855"/>
                  </a:cubicBezTo>
                  <a:cubicBezTo>
                    <a:pt x="730" y="1855"/>
                    <a:pt x="700" y="1855"/>
                    <a:pt x="700" y="1825"/>
                  </a:cubicBezTo>
                  <a:cubicBezTo>
                    <a:pt x="669" y="1794"/>
                    <a:pt x="639" y="1764"/>
                    <a:pt x="608" y="1733"/>
                  </a:cubicBezTo>
                  <a:cubicBezTo>
                    <a:pt x="608" y="1733"/>
                    <a:pt x="578" y="1703"/>
                    <a:pt x="578" y="1703"/>
                  </a:cubicBezTo>
                  <a:cubicBezTo>
                    <a:pt x="578" y="1673"/>
                    <a:pt x="548" y="1673"/>
                    <a:pt x="548" y="1642"/>
                  </a:cubicBezTo>
                  <a:lnTo>
                    <a:pt x="517" y="1642"/>
                  </a:lnTo>
                  <a:cubicBezTo>
                    <a:pt x="517" y="1642"/>
                    <a:pt x="517" y="1612"/>
                    <a:pt x="517" y="1612"/>
                  </a:cubicBezTo>
                  <a:cubicBezTo>
                    <a:pt x="517" y="1612"/>
                    <a:pt x="517" y="1612"/>
                    <a:pt x="517" y="1582"/>
                  </a:cubicBezTo>
                  <a:cubicBezTo>
                    <a:pt x="487" y="1582"/>
                    <a:pt x="487" y="1551"/>
                    <a:pt x="487" y="1551"/>
                  </a:cubicBezTo>
                  <a:cubicBezTo>
                    <a:pt x="487" y="1551"/>
                    <a:pt x="456" y="1490"/>
                    <a:pt x="456" y="1490"/>
                  </a:cubicBezTo>
                  <a:cubicBezTo>
                    <a:pt x="456" y="1430"/>
                    <a:pt x="426" y="1399"/>
                    <a:pt x="426" y="1338"/>
                  </a:cubicBezTo>
                  <a:lnTo>
                    <a:pt x="426" y="1308"/>
                  </a:lnTo>
                  <a:cubicBezTo>
                    <a:pt x="426" y="1278"/>
                    <a:pt x="426" y="1217"/>
                    <a:pt x="426" y="1156"/>
                  </a:cubicBezTo>
                  <a:cubicBezTo>
                    <a:pt x="426" y="1156"/>
                    <a:pt x="426" y="1126"/>
                    <a:pt x="426" y="1126"/>
                  </a:cubicBezTo>
                  <a:cubicBezTo>
                    <a:pt x="456" y="1065"/>
                    <a:pt x="456" y="1004"/>
                    <a:pt x="487" y="943"/>
                  </a:cubicBezTo>
                  <a:lnTo>
                    <a:pt x="335" y="852"/>
                  </a:lnTo>
                  <a:lnTo>
                    <a:pt x="335" y="852"/>
                  </a:lnTo>
                  <a:lnTo>
                    <a:pt x="487" y="882"/>
                  </a:lnTo>
                  <a:cubicBezTo>
                    <a:pt x="487" y="882"/>
                    <a:pt x="517" y="852"/>
                    <a:pt x="517" y="852"/>
                  </a:cubicBezTo>
                  <a:cubicBezTo>
                    <a:pt x="548" y="822"/>
                    <a:pt x="548" y="791"/>
                    <a:pt x="578" y="730"/>
                  </a:cubicBezTo>
                  <a:lnTo>
                    <a:pt x="608" y="730"/>
                  </a:lnTo>
                  <a:cubicBezTo>
                    <a:pt x="608" y="700"/>
                    <a:pt x="608" y="700"/>
                    <a:pt x="639" y="670"/>
                  </a:cubicBezTo>
                  <a:lnTo>
                    <a:pt x="669" y="639"/>
                  </a:lnTo>
                  <a:lnTo>
                    <a:pt x="700" y="609"/>
                  </a:lnTo>
                  <a:cubicBezTo>
                    <a:pt x="730" y="578"/>
                    <a:pt x="760" y="548"/>
                    <a:pt x="821" y="518"/>
                  </a:cubicBezTo>
                  <a:lnTo>
                    <a:pt x="852" y="487"/>
                  </a:lnTo>
                  <a:lnTo>
                    <a:pt x="882" y="487"/>
                  </a:lnTo>
                  <a:cubicBezTo>
                    <a:pt x="912" y="457"/>
                    <a:pt x="943" y="426"/>
                    <a:pt x="1003" y="426"/>
                  </a:cubicBezTo>
                  <a:cubicBezTo>
                    <a:pt x="1034" y="426"/>
                    <a:pt x="1064" y="396"/>
                    <a:pt x="1064" y="396"/>
                  </a:cubicBezTo>
                  <a:close/>
                  <a:moveTo>
                    <a:pt x="1034" y="1"/>
                  </a:moveTo>
                  <a:lnTo>
                    <a:pt x="1034" y="31"/>
                  </a:lnTo>
                  <a:lnTo>
                    <a:pt x="973" y="31"/>
                  </a:lnTo>
                  <a:cubicBezTo>
                    <a:pt x="943" y="31"/>
                    <a:pt x="912" y="31"/>
                    <a:pt x="882" y="62"/>
                  </a:cubicBezTo>
                  <a:cubicBezTo>
                    <a:pt x="791" y="92"/>
                    <a:pt x="730" y="92"/>
                    <a:pt x="669" y="123"/>
                  </a:cubicBezTo>
                  <a:cubicBezTo>
                    <a:pt x="669" y="153"/>
                    <a:pt x="639" y="153"/>
                    <a:pt x="608" y="153"/>
                  </a:cubicBezTo>
                  <a:lnTo>
                    <a:pt x="578" y="183"/>
                  </a:lnTo>
                  <a:cubicBezTo>
                    <a:pt x="517" y="244"/>
                    <a:pt x="456" y="275"/>
                    <a:pt x="396" y="335"/>
                  </a:cubicBezTo>
                  <a:lnTo>
                    <a:pt x="365" y="366"/>
                  </a:lnTo>
                  <a:cubicBezTo>
                    <a:pt x="365" y="396"/>
                    <a:pt x="335" y="396"/>
                    <a:pt x="365" y="396"/>
                  </a:cubicBezTo>
                  <a:cubicBezTo>
                    <a:pt x="335" y="396"/>
                    <a:pt x="335" y="426"/>
                    <a:pt x="304" y="426"/>
                  </a:cubicBezTo>
                  <a:cubicBezTo>
                    <a:pt x="304" y="457"/>
                    <a:pt x="274" y="487"/>
                    <a:pt x="274" y="487"/>
                  </a:cubicBezTo>
                  <a:cubicBezTo>
                    <a:pt x="244" y="518"/>
                    <a:pt x="244" y="518"/>
                    <a:pt x="244" y="548"/>
                  </a:cubicBezTo>
                  <a:cubicBezTo>
                    <a:pt x="213" y="578"/>
                    <a:pt x="183" y="609"/>
                    <a:pt x="152" y="670"/>
                  </a:cubicBezTo>
                  <a:cubicBezTo>
                    <a:pt x="152" y="670"/>
                    <a:pt x="152" y="700"/>
                    <a:pt x="122" y="730"/>
                  </a:cubicBezTo>
                  <a:cubicBezTo>
                    <a:pt x="122" y="730"/>
                    <a:pt x="122" y="761"/>
                    <a:pt x="122" y="761"/>
                  </a:cubicBezTo>
                  <a:cubicBezTo>
                    <a:pt x="122" y="761"/>
                    <a:pt x="92" y="791"/>
                    <a:pt x="92" y="791"/>
                  </a:cubicBezTo>
                  <a:cubicBezTo>
                    <a:pt x="61" y="882"/>
                    <a:pt x="61" y="974"/>
                    <a:pt x="31" y="1034"/>
                  </a:cubicBezTo>
                  <a:cubicBezTo>
                    <a:pt x="31" y="1065"/>
                    <a:pt x="31" y="1065"/>
                    <a:pt x="31" y="1065"/>
                  </a:cubicBezTo>
                  <a:cubicBezTo>
                    <a:pt x="31" y="1065"/>
                    <a:pt x="31" y="1126"/>
                    <a:pt x="31" y="1126"/>
                  </a:cubicBezTo>
                  <a:cubicBezTo>
                    <a:pt x="0" y="1186"/>
                    <a:pt x="0" y="1278"/>
                    <a:pt x="31" y="1338"/>
                  </a:cubicBezTo>
                  <a:cubicBezTo>
                    <a:pt x="31" y="1338"/>
                    <a:pt x="31" y="1369"/>
                    <a:pt x="31" y="1369"/>
                  </a:cubicBezTo>
                  <a:cubicBezTo>
                    <a:pt x="31" y="1399"/>
                    <a:pt x="31" y="1399"/>
                    <a:pt x="61" y="1399"/>
                  </a:cubicBezTo>
                  <a:cubicBezTo>
                    <a:pt x="61" y="1490"/>
                    <a:pt x="61" y="1551"/>
                    <a:pt x="92" y="1642"/>
                  </a:cubicBezTo>
                  <a:cubicBezTo>
                    <a:pt x="122" y="1642"/>
                    <a:pt x="122" y="1673"/>
                    <a:pt x="122" y="1703"/>
                  </a:cubicBezTo>
                  <a:cubicBezTo>
                    <a:pt x="152" y="1733"/>
                    <a:pt x="152" y="1733"/>
                    <a:pt x="152" y="1764"/>
                  </a:cubicBezTo>
                  <a:cubicBezTo>
                    <a:pt x="152" y="1764"/>
                    <a:pt x="152" y="1764"/>
                    <a:pt x="152" y="1794"/>
                  </a:cubicBezTo>
                  <a:cubicBezTo>
                    <a:pt x="183" y="1794"/>
                    <a:pt x="183" y="1825"/>
                    <a:pt x="183" y="1825"/>
                  </a:cubicBezTo>
                  <a:lnTo>
                    <a:pt x="213" y="1855"/>
                  </a:lnTo>
                  <a:cubicBezTo>
                    <a:pt x="213" y="1885"/>
                    <a:pt x="244" y="1916"/>
                    <a:pt x="274" y="1977"/>
                  </a:cubicBezTo>
                  <a:lnTo>
                    <a:pt x="304" y="2007"/>
                  </a:lnTo>
                  <a:cubicBezTo>
                    <a:pt x="304" y="2007"/>
                    <a:pt x="304" y="2037"/>
                    <a:pt x="335" y="2037"/>
                  </a:cubicBezTo>
                  <a:cubicBezTo>
                    <a:pt x="365" y="2068"/>
                    <a:pt x="396" y="2098"/>
                    <a:pt x="426" y="2129"/>
                  </a:cubicBezTo>
                  <a:cubicBezTo>
                    <a:pt x="426" y="2129"/>
                    <a:pt x="456" y="2159"/>
                    <a:pt x="456" y="2159"/>
                  </a:cubicBezTo>
                  <a:cubicBezTo>
                    <a:pt x="487" y="2159"/>
                    <a:pt x="487" y="2189"/>
                    <a:pt x="517" y="2189"/>
                  </a:cubicBezTo>
                  <a:cubicBezTo>
                    <a:pt x="517" y="2189"/>
                    <a:pt x="548" y="2220"/>
                    <a:pt x="578" y="2220"/>
                  </a:cubicBezTo>
                  <a:cubicBezTo>
                    <a:pt x="578" y="2220"/>
                    <a:pt x="608" y="2250"/>
                    <a:pt x="608" y="2250"/>
                  </a:cubicBezTo>
                  <a:lnTo>
                    <a:pt x="1733" y="2889"/>
                  </a:lnTo>
                  <a:lnTo>
                    <a:pt x="2858" y="3496"/>
                  </a:lnTo>
                  <a:cubicBezTo>
                    <a:pt x="2858" y="3496"/>
                    <a:pt x="2888" y="3527"/>
                    <a:pt x="2888" y="3527"/>
                  </a:cubicBezTo>
                  <a:lnTo>
                    <a:pt x="2979" y="3344"/>
                  </a:lnTo>
                  <a:lnTo>
                    <a:pt x="2918" y="3527"/>
                  </a:lnTo>
                  <a:cubicBezTo>
                    <a:pt x="2949" y="3557"/>
                    <a:pt x="2949" y="3557"/>
                    <a:pt x="3010" y="3557"/>
                  </a:cubicBezTo>
                  <a:cubicBezTo>
                    <a:pt x="3070" y="3588"/>
                    <a:pt x="3101" y="3588"/>
                    <a:pt x="3101" y="3618"/>
                  </a:cubicBezTo>
                  <a:lnTo>
                    <a:pt x="3222" y="3618"/>
                  </a:lnTo>
                  <a:cubicBezTo>
                    <a:pt x="3222" y="3618"/>
                    <a:pt x="3283" y="3648"/>
                    <a:pt x="3283" y="3648"/>
                  </a:cubicBezTo>
                  <a:lnTo>
                    <a:pt x="3435" y="3648"/>
                  </a:lnTo>
                  <a:cubicBezTo>
                    <a:pt x="3496" y="3648"/>
                    <a:pt x="3557" y="3618"/>
                    <a:pt x="3587" y="3618"/>
                  </a:cubicBezTo>
                  <a:lnTo>
                    <a:pt x="3648" y="3618"/>
                  </a:lnTo>
                  <a:lnTo>
                    <a:pt x="3709" y="3588"/>
                  </a:lnTo>
                  <a:cubicBezTo>
                    <a:pt x="3800" y="3557"/>
                    <a:pt x="3891" y="3527"/>
                    <a:pt x="3982" y="3466"/>
                  </a:cubicBezTo>
                  <a:lnTo>
                    <a:pt x="3891" y="3314"/>
                  </a:lnTo>
                  <a:lnTo>
                    <a:pt x="4043" y="3436"/>
                  </a:lnTo>
                  <a:cubicBezTo>
                    <a:pt x="4073" y="3405"/>
                    <a:pt x="4104" y="3405"/>
                    <a:pt x="4104" y="3375"/>
                  </a:cubicBezTo>
                  <a:lnTo>
                    <a:pt x="4134" y="3344"/>
                  </a:lnTo>
                  <a:cubicBezTo>
                    <a:pt x="4165" y="3344"/>
                    <a:pt x="4195" y="3314"/>
                    <a:pt x="4195" y="3284"/>
                  </a:cubicBezTo>
                  <a:lnTo>
                    <a:pt x="4073" y="3162"/>
                  </a:lnTo>
                  <a:lnTo>
                    <a:pt x="4256" y="3253"/>
                  </a:lnTo>
                  <a:cubicBezTo>
                    <a:pt x="4256" y="3223"/>
                    <a:pt x="4286" y="3223"/>
                    <a:pt x="4317" y="3192"/>
                  </a:cubicBezTo>
                  <a:cubicBezTo>
                    <a:pt x="4317" y="3162"/>
                    <a:pt x="4317" y="3162"/>
                    <a:pt x="4317" y="3162"/>
                  </a:cubicBezTo>
                  <a:cubicBezTo>
                    <a:pt x="4317" y="3132"/>
                    <a:pt x="4347" y="3101"/>
                    <a:pt x="4347" y="3101"/>
                  </a:cubicBezTo>
                  <a:lnTo>
                    <a:pt x="4377" y="3071"/>
                  </a:lnTo>
                  <a:lnTo>
                    <a:pt x="4408" y="3010"/>
                  </a:lnTo>
                  <a:cubicBezTo>
                    <a:pt x="4438" y="2949"/>
                    <a:pt x="4469" y="2919"/>
                    <a:pt x="4499" y="2858"/>
                  </a:cubicBezTo>
                  <a:cubicBezTo>
                    <a:pt x="4499" y="2828"/>
                    <a:pt x="4499" y="2797"/>
                    <a:pt x="4529" y="2797"/>
                  </a:cubicBezTo>
                  <a:cubicBezTo>
                    <a:pt x="4529" y="2767"/>
                    <a:pt x="4529" y="2737"/>
                    <a:pt x="4529" y="2706"/>
                  </a:cubicBezTo>
                  <a:cubicBezTo>
                    <a:pt x="4560" y="2676"/>
                    <a:pt x="4560" y="2615"/>
                    <a:pt x="4560" y="2585"/>
                  </a:cubicBezTo>
                  <a:lnTo>
                    <a:pt x="4590" y="2524"/>
                  </a:lnTo>
                  <a:cubicBezTo>
                    <a:pt x="4590" y="2493"/>
                    <a:pt x="4590" y="2463"/>
                    <a:pt x="4590" y="2402"/>
                  </a:cubicBezTo>
                  <a:cubicBezTo>
                    <a:pt x="4590" y="2372"/>
                    <a:pt x="4590" y="2372"/>
                    <a:pt x="4590" y="2311"/>
                  </a:cubicBezTo>
                  <a:cubicBezTo>
                    <a:pt x="4590" y="2281"/>
                    <a:pt x="4590" y="2250"/>
                    <a:pt x="4590" y="2220"/>
                  </a:cubicBezTo>
                  <a:cubicBezTo>
                    <a:pt x="4560" y="2189"/>
                    <a:pt x="4560" y="2159"/>
                    <a:pt x="4560" y="2129"/>
                  </a:cubicBezTo>
                  <a:cubicBezTo>
                    <a:pt x="4560" y="2129"/>
                    <a:pt x="4560" y="2098"/>
                    <a:pt x="4529" y="2068"/>
                  </a:cubicBezTo>
                  <a:cubicBezTo>
                    <a:pt x="4529" y="2037"/>
                    <a:pt x="4529" y="2007"/>
                    <a:pt x="4499" y="1977"/>
                  </a:cubicBezTo>
                  <a:cubicBezTo>
                    <a:pt x="4499" y="1977"/>
                    <a:pt x="4499" y="1916"/>
                    <a:pt x="4499" y="1916"/>
                  </a:cubicBezTo>
                  <a:cubicBezTo>
                    <a:pt x="4469" y="1885"/>
                    <a:pt x="4469" y="1855"/>
                    <a:pt x="4469" y="1855"/>
                  </a:cubicBezTo>
                  <a:cubicBezTo>
                    <a:pt x="4469" y="1855"/>
                    <a:pt x="4438" y="1794"/>
                    <a:pt x="4438" y="1794"/>
                  </a:cubicBezTo>
                  <a:cubicBezTo>
                    <a:pt x="4438" y="1794"/>
                    <a:pt x="4408" y="1764"/>
                    <a:pt x="4408" y="1764"/>
                  </a:cubicBezTo>
                  <a:cubicBezTo>
                    <a:pt x="4408" y="1764"/>
                    <a:pt x="4377" y="1733"/>
                    <a:pt x="4377" y="1703"/>
                  </a:cubicBezTo>
                  <a:cubicBezTo>
                    <a:pt x="4377" y="1703"/>
                    <a:pt x="4347" y="1673"/>
                    <a:pt x="4347" y="1673"/>
                  </a:cubicBezTo>
                  <a:cubicBezTo>
                    <a:pt x="4317" y="1642"/>
                    <a:pt x="4286" y="1612"/>
                    <a:pt x="4286" y="1582"/>
                  </a:cubicBezTo>
                  <a:lnTo>
                    <a:pt x="4256" y="1582"/>
                  </a:lnTo>
                  <a:cubicBezTo>
                    <a:pt x="4256" y="1582"/>
                    <a:pt x="4225" y="1551"/>
                    <a:pt x="4225" y="1551"/>
                  </a:cubicBezTo>
                  <a:cubicBezTo>
                    <a:pt x="4195" y="1521"/>
                    <a:pt x="4195" y="1521"/>
                    <a:pt x="4134" y="1490"/>
                  </a:cubicBezTo>
                  <a:cubicBezTo>
                    <a:pt x="4134" y="1460"/>
                    <a:pt x="4073" y="1430"/>
                    <a:pt x="4043" y="1430"/>
                  </a:cubicBezTo>
                  <a:cubicBezTo>
                    <a:pt x="4043" y="1430"/>
                    <a:pt x="4013" y="1399"/>
                    <a:pt x="4013" y="1399"/>
                  </a:cubicBezTo>
                  <a:lnTo>
                    <a:pt x="2888" y="761"/>
                  </a:lnTo>
                  <a:lnTo>
                    <a:pt x="1763" y="153"/>
                  </a:lnTo>
                  <a:cubicBezTo>
                    <a:pt x="1763" y="153"/>
                    <a:pt x="1733" y="123"/>
                    <a:pt x="1733" y="123"/>
                  </a:cubicBezTo>
                  <a:cubicBezTo>
                    <a:pt x="1703" y="92"/>
                    <a:pt x="1672" y="92"/>
                    <a:pt x="1672" y="92"/>
                  </a:cubicBezTo>
                  <a:cubicBezTo>
                    <a:pt x="1672" y="92"/>
                    <a:pt x="1611" y="62"/>
                    <a:pt x="1611" y="62"/>
                  </a:cubicBezTo>
                  <a:lnTo>
                    <a:pt x="1551" y="62"/>
                  </a:lnTo>
                  <a:lnTo>
                    <a:pt x="1490" y="31"/>
                  </a:lnTo>
                  <a:lnTo>
                    <a:pt x="1429" y="31"/>
                  </a:lnTo>
                  <a:cubicBezTo>
                    <a:pt x="1429" y="31"/>
                    <a:pt x="1399" y="1"/>
                    <a:pt x="1368"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7083425" y="2917300"/>
              <a:ext cx="60050" cy="121600"/>
            </a:xfrm>
            <a:custGeom>
              <a:avLst/>
              <a:gdLst/>
              <a:ahLst/>
              <a:cxnLst/>
              <a:rect l="l" t="t" r="r" b="b"/>
              <a:pathLst>
                <a:path w="2402" h="4864" extrusionOk="0">
                  <a:moveTo>
                    <a:pt x="2220" y="4073"/>
                  </a:moveTo>
                  <a:lnTo>
                    <a:pt x="2250" y="4104"/>
                  </a:lnTo>
                  <a:lnTo>
                    <a:pt x="2159" y="4073"/>
                  </a:lnTo>
                  <a:close/>
                  <a:moveTo>
                    <a:pt x="396" y="2797"/>
                  </a:moveTo>
                  <a:cubicBezTo>
                    <a:pt x="487" y="2858"/>
                    <a:pt x="609" y="2888"/>
                    <a:pt x="700" y="2888"/>
                  </a:cubicBezTo>
                  <a:cubicBezTo>
                    <a:pt x="730" y="2888"/>
                    <a:pt x="730" y="2918"/>
                    <a:pt x="761" y="2918"/>
                  </a:cubicBezTo>
                  <a:lnTo>
                    <a:pt x="913" y="2918"/>
                  </a:lnTo>
                  <a:cubicBezTo>
                    <a:pt x="973" y="2918"/>
                    <a:pt x="1034" y="2949"/>
                    <a:pt x="1065" y="2949"/>
                  </a:cubicBezTo>
                  <a:lnTo>
                    <a:pt x="1368" y="2949"/>
                  </a:lnTo>
                  <a:cubicBezTo>
                    <a:pt x="1460" y="2949"/>
                    <a:pt x="1551" y="2918"/>
                    <a:pt x="1642" y="2918"/>
                  </a:cubicBezTo>
                  <a:cubicBezTo>
                    <a:pt x="1672" y="2918"/>
                    <a:pt x="1703" y="2918"/>
                    <a:pt x="1733" y="2888"/>
                  </a:cubicBezTo>
                  <a:lnTo>
                    <a:pt x="1855" y="2888"/>
                  </a:lnTo>
                  <a:cubicBezTo>
                    <a:pt x="1916" y="2858"/>
                    <a:pt x="1976" y="2827"/>
                    <a:pt x="2007" y="2827"/>
                  </a:cubicBezTo>
                  <a:lnTo>
                    <a:pt x="2037" y="2827"/>
                  </a:lnTo>
                  <a:lnTo>
                    <a:pt x="2037" y="3739"/>
                  </a:lnTo>
                  <a:lnTo>
                    <a:pt x="2220" y="3769"/>
                  </a:lnTo>
                  <a:lnTo>
                    <a:pt x="2037" y="3769"/>
                  </a:lnTo>
                  <a:cubicBezTo>
                    <a:pt x="2037" y="3800"/>
                    <a:pt x="2037" y="3800"/>
                    <a:pt x="2037" y="3800"/>
                  </a:cubicBezTo>
                  <a:lnTo>
                    <a:pt x="2037" y="3861"/>
                  </a:lnTo>
                  <a:cubicBezTo>
                    <a:pt x="2007" y="3891"/>
                    <a:pt x="2007" y="3921"/>
                    <a:pt x="1976" y="3982"/>
                  </a:cubicBezTo>
                  <a:lnTo>
                    <a:pt x="2159" y="4043"/>
                  </a:lnTo>
                  <a:lnTo>
                    <a:pt x="2159" y="4043"/>
                  </a:lnTo>
                  <a:lnTo>
                    <a:pt x="1976" y="4013"/>
                  </a:lnTo>
                  <a:cubicBezTo>
                    <a:pt x="1946" y="4043"/>
                    <a:pt x="1946" y="4043"/>
                    <a:pt x="1946" y="4043"/>
                  </a:cubicBezTo>
                  <a:cubicBezTo>
                    <a:pt x="1946" y="4073"/>
                    <a:pt x="1946" y="4073"/>
                    <a:pt x="1946" y="4073"/>
                  </a:cubicBezTo>
                  <a:cubicBezTo>
                    <a:pt x="1946" y="4073"/>
                    <a:pt x="1916" y="4073"/>
                    <a:pt x="1916" y="4104"/>
                  </a:cubicBezTo>
                  <a:lnTo>
                    <a:pt x="1824" y="4225"/>
                  </a:lnTo>
                  <a:cubicBezTo>
                    <a:pt x="1794" y="4256"/>
                    <a:pt x="1764" y="4286"/>
                    <a:pt x="1733" y="4317"/>
                  </a:cubicBezTo>
                  <a:lnTo>
                    <a:pt x="1703" y="4317"/>
                  </a:lnTo>
                  <a:cubicBezTo>
                    <a:pt x="1703" y="4317"/>
                    <a:pt x="1703" y="4317"/>
                    <a:pt x="1703" y="4347"/>
                  </a:cubicBezTo>
                  <a:cubicBezTo>
                    <a:pt x="1672" y="4347"/>
                    <a:pt x="1612" y="4377"/>
                    <a:pt x="1551" y="4408"/>
                  </a:cubicBezTo>
                  <a:lnTo>
                    <a:pt x="1520" y="4408"/>
                  </a:lnTo>
                  <a:cubicBezTo>
                    <a:pt x="1460" y="4438"/>
                    <a:pt x="1399" y="4469"/>
                    <a:pt x="1338" y="4469"/>
                  </a:cubicBezTo>
                  <a:lnTo>
                    <a:pt x="1308" y="4469"/>
                  </a:lnTo>
                  <a:lnTo>
                    <a:pt x="1338" y="4651"/>
                  </a:lnTo>
                  <a:lnTo>
                    <a:pt x="1247" y="4469"/>
                  </a:lnTo>
                  <a:lnTo>
                    <a:pt x="1065" y="4469"/>
                  </a:lnTo>
                  <a:cubicBezTo>
                    <a:pt x="1034" y="4469"/>
                    <a:pt x="1004" y="4438"/>
                    <a:pt x="1004" y="4438"/>
                  </a:cubicBezTo>
                  <a:lnTo>
                    <a:pt x="943" y="4438"/>
                  </a:lnTo>
                  <a:cubicBezTo>
                    <a:pt x="913" y="4438"/>
                    <a:pt x="852" y="4408"/>
                    <a:pt x="821" y="4377"/>
                  </a:cubicBezTo>
                  <a:lnTo>
                    <a:pt x="791" y="4377"/>
                  </a:lnTo>
                  <a:lnTo>
                    <a:pt x="700" y="4529"/>
                  </a:lnTo>
                  <a:lnTo>
                    <a:pt x="730" y="4347"/>
                  </a:lnTo>
                  <a:cubicBezTo>
                    <a:pt x="700" y="4317"/>
                    <a:pt x="669" y="4286"/>
                    <a:pt x="639" y="4256"/>
                  </a:cubicBezTo>
                  <a:lnTo>
                    <a:pt x="609" y="4225"/>
                  </a:lnTo>
                  <a:cubicBezTo>
                    <a:pt x="578" y="4225"/>
                    <a:pt x="578" y="4195"/>
                    <a:pt x="548" y="4195"/>
                  </a:cubicBezTo>
                  <a:cubicBezTo>
                    <a:pt x="548" y="4195"/>
                    <a:pt x="548" y="4165"/>
                    <a:pt x="517" y="4165"/>
                  </a:cubicBezTo>
                  <a:cubicBezTo>
                    <a:pt x="517" y="4165"/>
                    <a:pt x="517" y="4134"/>
                    <a:pt x="517" y="4134"/>
                  </a:cubicBezTo>
                  <a:lnTo>
                    <a:pt x="517" y="4104"/>
                  </a:lnTo>
                  <a:lnTo>
                    <a:pt x="487" y="4073"/>
                  </a:lnTo>
                  <a:lnTo>
                    <a:pt x="457" y="4013"/>
                  </a:lnTo>
                  <a:cubicBezTo>
                    <a:pt x="457" y="4013"/>
                    <a:pt x="426" y="3982"/>
                    <a:pt x="426" y="3982"/>
                  </a:cubicBezTo>
                  <a:lnTo>
                    <a:pt x="244" y="4013"/>
                  </a:lnTo>
                  <a:lnTo>
                    <a:pt x="244" y="4013"/>
                  </a:lnTo>
                  <a:lnTo>
                    <a:pt x="426" y="3921"/>
                  </a:lnTo>
                  <a:lnTo>
                    <a:pt x="426" y="3861"/>
                  </a:lnTo>
                  <a:cubicBezTo>
                    <a:pt x="426" y="3861"/>
                    <a:pt x="396" y="3830"/>
                    <a:pt x="396" y="3800"/>
                  </a:cubicBezTo>
                  <a:cubicBezTo>
                    <a:pt x="396" y="3800"/>
                    <a:pt x="396" y="3769"/>
                    <a:pt x="396" y="3709"/>
                  </a:cubicBezTo>
                  <a:lnTo>
                    <a:pt x="396" y="2797"/>
                  </a:lnTo>
                  <a:close/>
                  <a:moveTo>
                    <a:pt x="973" y="0"/>
                  </a:moveTo>
                  <a:cubicBezTo>
                    <a:pt x="943" y="31"/>
                    <a:pt x="913" y="31"/>
                    <a:pt x="882" y="31"/>
                  </a:cubicBezTo>
                  <a:cubicBezTo>
                    <a:pt x="821" y="31"/>
                    <a:pt x="791" y="61"/>
                    <a:pt x="761" y="61"/>
                  </a:cubicBezTo>
                  <a:cubicBezTo>
                    <a:pt x="761" y="61"/>
                    <a:pt x="730" y="61"/>
                    <a:pt x="730" y="92"/>
                  </a:cubicBezTo>
                  <a:lnTo>
                    <a:pt x="700" y="92"/>
                  </a:lnTo>
                  <a:cubicBezTo>
                    <a:pt x="669" y="92"/>
                    <a:pt x="639" y="122"/>
                    <a:pt x="609" y="122"/>
                  </a:cubicBezTo>
                  <a:cubicBezTo>
                    <a:pt x="609" y="122"/>
                    <a:pt x="609" y="152"/>
                    <a:pt x="609" y="152"/>
                  </a:cubicBezTo>
                  <a:lnTo>
                    <a:pt x="578" y="152"/>
                  </a:lnTo>
                  <a:cubicBezTo>
                    <a:pt x="578" y="152"/>
                    <a:pt x="548" y="152"/>
                    <a:pt x="517" y="183"/>
                  </a:cubicBezTo>
                  <a:cubicBezTo>
                    <a:pt x="487" y="183"/>
                    <a:pt x="457" y="213"/>
                    <a:pt x="457" y="244"/>
                  </a:cubicBezTo>
                  <a:cubicBezTo>
                    <a:pt x="426" y="244"/>
                    <a:pt x="396" y="274"/>
                    <a:pt x="365" y="304"/>
                  </a:cubicBezTo>
                  <a:cubicBezTo>
                    <a:pt x="365" y="304"/>
                    <a:pt x="335" y="304"/>
                    <a:pt x="335" y="335"/>
                  </a:cubicBezTo>
                  <a:cubicBezTo>
                    <a:pt x="305" y="365"/>
                    <a:pt x="274" y="396"/>
                    <a:pt x="244" y="426"/>
                  </a:cubicBezTo>
                  <a:cubicBezTo>
                    <a:pt x="244" y="426"/>
                    <a:pt x="213" y="456"/>
                    <a:pt x="213" y="456"/>
                  </a:cubicBezTo>
                  <a:cubicBezTo>
                    <a:pt x="213" y="487"/>
                    <a:pt x="183" y="487"/>
                    <a:pt x="183" y="517"/>
                  </a:cubicBezTo>
                  <a:lnTo>
                    <a:pt x="153" y="578"/>
                  </a:lnTo>
                  <a:cubicBezTo>
                    <a:pt x="153" y="578"/>
                    <a:pt x="122" y="608"/>
                    <a:pt x="122" y="608"/>
                  </a:cubicBezTo>
                  <a:cubicBezTo>
                    <a:pt x="122" y="608"/>
                    <a:pt x="122" y="639"/>
                    <a:pt x="92" y="669"/>
                  </a:cubicBezTo>
                  <a:cubicBezTo>
                    <a:pt x="92" y="669"/>
                    <a:pt x="92" y="699"/>
                    <a:pt x="92" y="699"/>
                  </a:cubicBezTo>
                  <a:cubicBezTo>
                    <a:pt x="61" y="730"/>
                    <a:pt x="61" y="760"/>
                    <a:pt x="61" y="791"/>
                  </a:cubicBezTo>
                  <a:cubicBezTo>
                    <a:pt x="61" y="821"/>
                    <a:pt x="61" y="821"/>
                    <a:pt x="31" y="821"/>
                  </a:cubicBezTo>
                  <a:cubicBezTo>
                    <a:pt x="31" y="821"/>
                    <a:pt x="31" y="851"/>
                    <a:pt x="31" y="882"/>
                  </a:cubicBezTo>
                  <a:cubicBezTo>
                    <a:pt x="31" y="912"/>
                    <a:pt x="1" y="943"/>
                    <a:pt x="1" y="973"/>
                  </a:cubicBezTo>
                  <a:cubicBezTo>
                    <a:pt x="1" y="1003"/>
                    <a:pt x="1" y="1034"/>
                    <a:pt x="1" y="1034"/>
                  </a:cubicBezTo>
                  <a:lnTo>
                    <a:pt x="1" y="1095"/>
                  </a:lnTo>
                  <a:lnTo>
                    <a:pt x="1" y="1125"/>
                  </a:lnTo>
                  <a:lnTo>
                    <a:pt x="1" y="2402"/>
                  </a:lnTo>
                  <a:lnTo>
                    <a:pt x="1" y="3678"/>
                  </a:lnTo>
                  <a:cubicBezTo>
                    <a:pt x="1" y="3709"/>
                    <a:pt x="1" y="3739"/>
                    <a:pt x="1" y="3739"/>
                  </a:cubicBezTo>
                  <a:cubicBezTo>
                    <a:pt x="31" y="3800"/>
                    <a:pt x="31" y="3830"/>
                    <a:pt x="31" y="3830"/>
                  </a:cubicBezTo>
                  <a:cubicBezTo>
                    <a:pt x="31" y="3830"/>
                    <a:pt x="31" y="3861"/>
                    <a:pt x="31" y="3861"/>
                  </a:cubicBezTo>
                  <a:lnTo>
                    <a:pt x="31" y="3891"/>
                  </a:lnTo>
                  <a:cubicBezTo>
                    <a:pt x="31" y="3891"/>
                    <a:pt x="31" y="3921"/>
                    <a:pt x="31" y="3921"/>
                  </a:cubicBezTo>
                  <a:lnTo>
                    <a:pt x="61" y="3982"/>
                  </a:lnTo>
                  <a:cubicBezTo>
                    <a:pt x="61" y="3982"/>
                    <a:pt x="61" y="4043"/>
                    <a:pt x="61" y="4043"/>
                  </a:cubicBezTo>
                  <a:cubicBezTo>
                    <a:pt x="61" y="4043"/>
                    <a:pt x="61" y="4073"/>
                    <a:pt x="61" y="4073"/>
                  </a:cubicBezTo>
                  <a:cubicBezTo>
                    <a:pt x="61" y="4073"/>
                    <a:pt x="92" y="4104"/>
                    <a:pt x="92" y="4104"/>
                  </a:cubicBezTo>
                  <a:cubicBezTo>
                    <a:pt x="92" y="4134"/>
                    <a:pt x="92" y="4134"/>
                    <a:pt x="92" y="4165"/>
                  </a:cubicBezTo>
                  <a:lnTo>
                    <a:pt x="153" y="4256"/>
                  </a:lnTo>
                  <a:cubicBezTo>
                    <a:pt x="153" y="4256"/>
                    <a:pt x="153" y="4286"/>
                    <a:pt x="153" y="4286"/>
                  </a:cubicBezTo>
                  <a:cubicBezTo>
                    <a:pt x="183" y="4286"/>
                    <a:pt x="183" y="4317"/>
                    <a:pt x="183" y="4317"/>
                  </a:cubicBezTo>
                  <a:cubicBezTo>
                    <a:pt x="183" y="4347"/>
                    <a:pt x="213" y="4347"/>
                    <a:pt x="213" y="4377"/>
                  </a:cubicBezTo>
                  <a:lnTo>
                    <a:pt x="244" y="4377"/>
                  </a:lnTo>
                  <a:cubicBezTo>
                    <a:pt x="244" y="4408"/>
                    <a:pt x="244" y="4408"/>
                    <a:pt x="244" y="4408"/>
                  </a:cubicBezTo>
                  <a:cubicBezTo>
                    <a:pt x="274" y="4438"/>
                    <a:pt x="274" y="4438"/>
                    <a:pt x="274" y="4438"/>
                  </a:cubicBezTo>
                  <a:cubicBezTo>
                    <a:pt x="274" y="4469"/>
                    <a:pt x="305" y="4469"/>
                    <a:pt x="305" y="4469"/>
                  </a:cubicBezTo>
                  <a:cubicBezTo>
                    <a:pt x="305" y="4499"/>
                    <a:pt x="335" y="4499"/>
                    <a:pt x="365" y="4529"/>
                  </a:cubicBezTo>
                  <a:cubicBezTo>
                    <a:pt x="426" y="4590"/>
                    <a:pt x="487" y="4621"/>
                    <a:pt x="517" y="4651"/>
                  </a:cubicBezTo>
                  <a:cubicBezTo>
                    <a:pt x="548" y="4681"/>
                    <a:pt x="578" y="4681"/>
                    <a:pt x="578" y="4712"/>
                  </a:cubicBezTo>
                  <a:lnTo>
                    <a:pt x="639" y="4712"/>
                  </a:lnTo>
                  <a:cubicBezTo>
                    <a:pt x="700" y="4742"/>
                    <a:pt x="761" y="4772"/>
                    <a:pt x="852" y="4803"/>
                  </a:cubicBezTo>
                  <a:lnTo>
                    <a:pt x="882" y="4803"/>
                  </a:lnTo>
                  <a:cubicBezTo>
                    <a:pt x="913" y="4803"/>
                    <a:pt x="913" y="4833"/>
                    <a:pt x="913" y="4833"/>
                  </a:cubicBezTo>
                  <a:lnTo>
                    <a:pt x="1095" y="4833"/>
                  </a:lnTo>
                  <a:cubicBezTo>
                    <a:pt x="1125" y="4864"/>
                    <a:pt x="1156" y="4864"/>
                    <a:pt x="1186" y="4864"/>
                  </a:cubicBezTo>
                  <a:lnTo>
                    <a:pt x="1277" y="4864"/>
                  </a:lnTo>
                  <a:cubicBezTo>
                    <a:pt x="1277" y="4864"/>
                    <a:pt x="1338" y="4833"/>
                    <a:pt x="1338" y="4833"/>
                  </a:cubicBezTo>
                  <a:lnTo>
                    <a:pt x="1368" y="4833"/>
                  </a:lnTo>
                  <a:cubicBezTo>
                    <a:pt x="1460" y="4833"/>
                    <a:pt x="1551" y="4803"/>
                    <a:pt x="1642" y="4772"/>
                  </a:cubicBezTo>
                  <a:cubicBezTo>
                    <a:pt x="1672" y="4772"/>
                    <a:pt x="1703" y="4742"/>
                    <a:pt x="1703" y="4742"/>
                  </a:cubicBezTo>
                  <a:cubicBezTo>
                    <a:pt x="1764" y="4712"/>
                    <a:pt x="1824" y="4681"/>
                    <a:pt x="1885" y="4651"/>
                  </a:cubicBezTo>
                  <a:cubicBezTo>
                    <a:pt x="1885" y="4651"/>
                    <a:pt x="1916" y="4621"/>
                    <a:pt x="1916" y="4621"/>
                  </a:cubicBezTo>
                  <a:lnTo>
                    <a:pt x="1946" y="4621"/>
                  </a:lnTo>
                  <a:cubicBezTo>
                    <a:pt x="2007" y="4560"/>
                    <a:pt x="2037" y="4529"/>
                    <a:pt x="2098" y="4469"/>
                  </a:cubicBezTo>
                  <a:cubicBezTo>
                    <a:pt x="2128" y="4438"/>
                    <a:pt x="2128" y="4408"/>
                    <a:pt x="2159" y="4408"/>
                  </a:cubicBezTo>
                  <a:cubicBezTo>
                    <a:pt x="2159" y="4386"/>
                    <a:pt x="2174" y="4365"/>
                    <a:pt x="2172" y="4365"/>
                  </a:cubicBezTo>
                  <a:lnTo>
                    <a:pt x="2172" y="4365"/>
                  </a:lnTo>
                  <a:cubicBezTo>
                    <a:pt x="2171" y="4365"/>
                    <a:pt x="2168" y="4368"/>
                    <a:pt x="2159" y="4377"/>
                  </a:cubicBezTo>
                  <a:cubicBezTo>
                    <a:pt x="2189" y="4347"/>
                    <a:pt x="2189" y="4347"/>
                    <a:pt x="2189" y="4317"/>
                  </a:cubicBezTo>
                  <a:cubicBezTo>
                    <a:pt x="2220" y="4317"/>
                    <a:pt x="2220" y="4286"/>
                    <a:pt x="2220" y="4286"/>
                  </a:cubicBezTo>
                  <a:lnTo>
                    <a:pt x="2250" y="4256"/>
                  </a:lnTo>
                  <a:cubicBezTo>
                    <a:pt x="2250" y="4256"/>
                    <a:pt x="2250" y="4225"/>
                    <a:pt x="2250" y="4225"/>
                  </a:cubicBezTo>
                  <a:cubicBezTo>
                    <a:pt x="2280" y="4225"/>
                    <a:pt x="2280" y="4195"/>
                    <a:pt x="2311" y="4134"/>
                  </a:cubicBezTo>
                  <a:cubicBezTo>
                    <a:pt x="2311" y="4104"/>
                    <a:pt x="2311" y="4104"/>
                    <a:pt x="2311" y="4073"/>
                  </a:cubicBezTo>
                  <a:cubicBezTo>
                    <a:pt x="2341" y="4073"/>
                    <a:pt x="2341" y="4073"/>
                    <a:pt x="2341" y="4043"/>
                  </a:cubicBezTo>
                  <a:cubicBezTo>
                    <a:pt x="2341" y="4013"/>
                    <a:pt x="2372" y="3952"/>
                    <a:pt x="2372" y="3921"/>
                  </a:cubicBezTo>
                  <a:cubicBezTo>
                    <a:pt x="2372" y="3891"/>
                    <a:pt x="2372" y="3861"/>
                    <a:pt x="2372" y="3861"/>
                  </a:cubicBezTo>
                  <a:cubicBezTo>
                    <a:pt x="2372" y="3861"/>
                    <a:pt x="2372" y="3861"/>
                    <a:pt x="2372" y="3830"/>
                  </a:cubicBezTo>
                  <a:lnTo>
                    <a:pt x="2372" y="3800"/>
                  </a:lnTo>
                  <a:cubicBezTo>
                    <a:pt x="2372" y="3800"/>
                    <a:pt x="2402" y="3769"/>
                    <a:pt x="2402" y="3739"/>
                  </a:cubicBezTo>
                  <a:lnTo>
                    <a:pt x="2402" y="3709"/>
                  </a:lnTo>
                  <a:lnTo>
                    <a:pt x="2402" y="2432"/>
                  </a:lnTo>
                  <a:lnTo>
                    <a:pt x="2402" y="1125"/>
                  </a:lnTo>
                  <a:lnTo>
                    <a:pt x="2402" y="1095"/>
                  </a:lnTo>
                  <a:lnTo>
                    <a:pt x="2402" y="1064"/>
                  </a:lnTo>
                  <a:cubicBezTo>
                    <a:pt x="2402" y="1034"/>
                    <a:pt x="2402" y="1003"/>
                    <a:pt x="2372" y="973"/>
                  </a:cubicBezTo>
                  <a:cubicBezTo>
                    <a:pt x="2372" y="912"/>
                    <a:pt x="2372" y="882"/>
                    <a:pt x="2372" y="851"/>
                  </a:cubicBezTo>
                  <a:lnTo>
                    <a:pt x="2341" y="791"/>
                  </a:lnTo>
                  <a:cubicBezTo>
                    <a:pt x="2341" y="791"/>
                    <a:pt x="2341" y="760"/>
                    <a:pt x="2341" y="760"/>
                  </a:cubicBezTo>
                  <a:lnTo>
                    <a:pt x="2311" y="699"/>
                  </a:lnTo>
                  <a:cubicBezTo>
                    <a:pt x="2311" y="699"/>
                    <a:pt x="2311" y="669"/>
                    <a:pt x="2280" y="669"/>
                  </a:cubicBezTo>
                  <a:cubicBezTo>
                    <a:pt x="2280" y="669"/>
                    <a:pt x="2280" y="639"/>
                    <a:pt x="2280" y="639"/>
                  </a:cubicBezTo>
                  <a:lnTo>
                    <a:pt x="2098" y="699"/>
                  </a:lnTo>
                  <a:lnTo>
                    <a:pt x="2098" y="699"/>
                  </a:lnTo>
                  <a:lnTo>
                    <a:pt x="2250" y="608"/>
                  </a:lnTo>
                  <a:cubicBezTo>
                    <a:pt x="2250" y="608"/>
                    <a:pt x="2250" y="578"/>
                    <a:pt x="2250" y="578"/>
                  </a:cubicBezTo>
                  <a:lnTo>
                    <a:pt x="2220" y="548"/>
                  </a:lnTo>
                  <a:cubicBezTo>
                    <a:pt x="2189" y="487"/>
                    <a:pt x="2159" y="456"/>
                    <a:pt x="2159" y="426"/>
                  </a:cubicBezTo>
                  <a:cubicBezTo>
                    <a:pt x="2128" y="426"/>
                    <a:pt x="2128" y="396"/>
                    <a:pt x="2098" y="365"/>
                  </a:cubicBezTo>
                  <a:lnTo>
                    <a:pt x="1976" y="517"/>
                  </a:lnTo>
                  <a:lnTo>
                    <a:pt x="2068" y="335"/>
                  </a:lnTo>
                  <a:cubicBezTo>
                    <a:pt x="2007" y="274"/>
                    <a:pt x="1916" y="213"/>
                    <a:pt x="1824" y="152"/>
                  </a:cubicBezTo>
                  <a:cubicBezTo>
                    <a:pt x="1824" y="152"/>
                    <a:pt x="1794" y="122"/>
                    <a:pt x="1764" y="122"/>
                  </a:cubicBezTo>
                  <a:cubicBezTo>
                    <a:pt x="1733" y="92"/>
                    <a:pt x="1703" y="92"/>
                    <a:pt x="1642" y="61"/>
                  </a:cubicBezTo>
                  <a:cubicBezTo>
                    <a:pt x="1612" y="61"/>
                    <a:pt x="1581" y="61"/>
                    <a:pt x="1551" y="31"/>
                  </a:cubicBezTo>
                  <a:lnTo>
                    <a:pt x="1490" y="31"/>
                  </a:lnTo>
                  <a:cubicBezTo>
                    <a:pt x="1490" y="31"/>
                    <a:pt x="1460" y="0"/>
                    <a:pt x="1399"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7095600" y="3019875"/>
              <a:ext cx="775" cy="25"/>
            </a:xfrm>
            <a:custGeom>
              <a:avLst/>
              <a:gdLst/>
              <a:ahLst/>
              <a:cxnLst/>
              <a:rect l="l" t="t" r="r" b="b"/>
              <a:pathLst>
                <a:path w="31" h="1" extrusionOk="0">
                  <a:moveTo>
                    <a:pt x="0" y="1"/>
                  </a:moveTo>
                  <a:cubicBezTo>
                    <a:pt x="0" y="1"/>
                    <a:pt x="30" y="1"/>
                    <a:pt x="0" y="1"/>
                  </a:cubicBezTo>
                  <a:cubicBezTo>
                    <a:pt x="0" y="1"/>
                    <a:pt x="30" y="1"/>
                    <a:pt x="30" y="1"/>
                  </a:cubicBezTo>
                  <a:lnTo>
                    <a:pt x="30" y="1"/>
                  </a:lnTo>
                  <a:cubicBezTo>
                    <a:pt x="30" y="1"/>
                    <a:pt x="30" y="1"/>
                    <a:pt x="0"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182975" y="2949975"/>
              <a:ext cx="114000" cy="90450"/>
            </a:xfrm>
            <a:custGeom>
              <a:avLst/>
              <a:gdLst/>
              <a:ahLst/>
              <a:cxnLst/>
              <a:rect l="l" t="t" r="r" b="b"/>
              <a:pathLst>
                <a:path w="4560" h="3618" extrusionOk="0">
                  <a:moveTo>
                    <a:pt x="3557" y="183"/>
                  </a:moveTo>
                  <a:lnTo>
                    <a:pt x="3557" y="304"/>
                  </a:lnTo>
                  <a:lnTo>
                    <a:pt x="3526" y="274"/>
                  </a:lnTo>
                  <a:lnTo>
                    <a:pt x="3557" y="183"/>
                  </a:lnTo>
                  <a:close/>
                  <a:moveTo>
                    <a:pt x="2919" y="304"/>
                  </a:moveTo>
                  <a:lnTo>
                    <a:pt x="3040" y="456"/>
                  </a:lnTo>
                  <a:lnTo>
                    <a:pt x="3101" y="426"/>
                  </a:lnTo>
                  <a:cubicBezTo>
                    <a:pt x="3131" y="426"/>
                    <a:pt x="3131" y="426"/>
                    <a:pt x="3131" y="396"/>
                  </a:cubicBezTo>
                  <a:lnTo>
                    <a:pt x="3222" y="396"/>
                  </a:lnTo>
                  <a:lnTo>
                    <a:pt x="3283" y="365"/>
                  </a:lnTo>
                  <a:lnTo>
                    <a:pt x="3557" y="365"/>
                  </a:lnTo>
                  <a:lnTo>
                    <a:pt x="3557" y="396"/>
                  </a:lnTo>
                  <a:lnTo>
                    <a:pt x="3618" y="396"/>
                  </a:lnTo>
                  <a:cubicBezTo>
                    <a:pt x="3648" y="426"/>
                    <a:pt x="3709" y="426"/>
                    <a:pt x="3739" y="456"/>
                  </a:cubicBezTo>
                  <a:cubicBezTo>
                    <a:pt x="3770" y="487"/>
                    <a:pt x="3800" y="487"/>
                    <a:pt x="3800" y="487"/>
                  </a:cubicBezTo>
                  <a:cubicBezTo>
                    <a:pt x="3830" y="517"/>
                    <a:pt x="3891" y="548"/>
                    <a:pt x="3922" y="608"/>
                  </a:cubicBezTo>
                  <a:lnTo>
                    <a:pt x="3952" y="608"/>
                  </a:lnTo>
                  <a:cubicBezTo>
                    <a:pt x="3952" y="608"/>
                    <a:pt x="3982" y="669"/>
                    <a:pt x="3982" y="669"/>
                  </a:cubicBezTo>
                  <a:cubicBezTo>
                    <a:pt x="3982" y="669"/>
                    <a:pt x="3982" y="699"/>
                    <a:pt x="4013" y="699"/>
                  </a:cubicBezTo>
                  <a:cubicBezTo>
                    <a:pt x="4043" y="730"/>
                    <a:pt x="4043" y="730"/>
                    <a:pt x="4043" y="730"/>
                  </a:cubicBezTo>
                  <a:cubicBezTo>
                    <a:pt x="4043" y="760"/>
                    <a:pt x="4074" y="791"/>
                    <a:pt x="4104" y="821"/>
                  </a:cubicBezTo>
                  <a:lnTo>
                    <a:pt x="4256" y="760"/>
                  </a:lnTo>
                  <a:lnTo>
                    <a:pt x="4104" y="882"/>
                  </a:lnTo>
                  <a:lnTo>
                    <a:pt x="4104" y="882"/>
                  </a:lnTo>
                  <a:lnTo>
                    <a:pt x="4286" y="821"/>
                  </a:lnTo>
                  <a:lnTo>
                    <a:pt x="4134" y="943"/>
                  </a:lnTo>
                  <a:cubicBezTo>
                    <a:pt x="4165" y="973"/>
                    <a:pt x="4165" y="1034"/>
                    <a:pt x="4195" y="1095"/>
                  </a:cubicBezTo>
                  <a:lnTo>
                    <a:pt x="4378" y="1064"/>
                  </a:lnTo>
                  <a:lnTo>
                    <a:pt x="4195" y="1155"/>
                  </a:lnTo>
                  <a:cubicBezTo>
                    <a:pt x="4195" y="1216"/>
                    <a:pt x="4195" y="1247"/>
                    <a:pt x="4195" y="1338"/>
                  </a:cubicBezTo>
                  <a:cubicBezTo>
                    <a:pt x="4165" y="1399"/>
                    <a:pt x="4165" y="1459"/>
                    <a:pt x="4134" y="1490"/>
                  </a:cubicBezTo>
                  <a:cubicBezTo>
                    <a:pt x="4134" y="1490"/>
                    <a:pt x="4134" y="1520"/>
                    <a:pt x="4134" y="1520"/>
                  </a:cubicBezTo>
                  <a:lnTo>
                    <a:pt x="4104" y="1581"/>
                  </a:lnTo>
                  <a:cubicBezTo>
                    <a:pt x="4104" y="1581"/>
                    <a:pt x="4104" y="1611"/>
                    <a:pt x="4074" y="1611"/>
                  </a:cubicBezTo>
                  <a:cubicBezTo>
                    <a:pt x="4074" y="1611"/>
                    <a:pt x="4074" y="1611"/>
                    <a:pt x="4074" y="1642"/>
                  </a:cubicBezTo>
                  <a:cubicBezTo>
                    <a:pt x="4074" y="1672"/>
                    <a:pt x="4043" y="1672"/>
                    <a:pt x="4043" y="1703"/>
                  </a:cubicBezTo>
                  <a:lnTo>
                    <a:pt x="4074" y="1733"/>
                  </a:lnTo>
                  <a:lnTo>
                    <a:pt x="4165" y="1824"/>
                  </a:lnTo>
                  <a:lnTo>
                    <a:pt x="4043" y="1763"/>
                  </a:lnTo>
                  <a:lnTo>
                    <a:pt x="4013" y="1733"/>
                  </a:lnTo>
                  <a:cubicBezTo>
                    <a:pt x="3982" y="1763"/>
                    <a:pt x="3952" y="1794"/>
                    <a:pt x="3952" y="1824"/>
                  </a:cubicBezTo>
                  <a:lnTo>
                    <a:pt x="3922" y="1824"/>
                  </a:lnTo>
                  <a:lnTo>
                    <a:pt x="3891" y="1855"/>
                  </a:lnTo>
                  <a:cubicBezTo>
                    <a:pt x="3861" y="1855"/>
                    <a:pt x="3861" y="1885"/>
                    <a:pt x="3861" y="1885"/>
                  </a:cubicBezTo>
                  <a:lnTo>
                    <a:pt x="3952" y="2037"/>
                  </a:lnTo>
                  <a:lnTo>
                    <a:pt x="3830" y="1885"/>
                  </a:lnTo>
                  <a:lnTo>
                    <a:pt x="3010" y="2341"/>
                  </a:lnTo>
                  <a:cubicBezTo>
                    <a:pt x="3010" y="2280"/>
                    <a:pt x="3010" y="2219"/>
                    <a:pt x="2979" y="2158"/>
                  </a:cubicBezTo>
                  <a:lnTo>
                    <a:pt x="2949" y="2037"/>
                  </a:lnTo>
                  <a:cubicBezTo>
                    <a:pt x="2949" y="2007"/>
                    <a:pt x="2919" y="1976"/>
                    <a:pt x="2919" y="1946"/>
                  </a:cubicBezTo>
                  <a:cubicBezTo>
                    <a:pt x="2888" y="1855"/>
                    <a:pt x="2858" y="1794"/>
                    <a:pt x="2797" y="1703"/>
                  </a:cubicBezTo>
                  <a:cubicBezTo>
                    <a:pt x="2797" y="1672"/>
                    <a:pt x="2767" y="1611"/>
                    <a:pt x="2736" y="1581"/>
                  </a:cubicBezTo>
                  <a:cubicBezTo>
                    <a:pt x="2706" y="1520"/>
                    <a:pt x="2675" y="1490"/>
                    <a:pt x="2645" y="1429"/>
                  </a:cubicBezTo>
                  <a:cubicBezTo>
                    <a:pt x="2615" y="1399"/>
                    <a:pt x="2584" y="1338"/>
                    <a:pt x="2554" y="1307"/>
                  </a:cubicBezTo>
                  <a:cubicBezTo>
                    <a:pt x="2554" y="1307"/>
                    <a:pt x="2554" y="1277"/>
                    <a:pt x="2554" y="1277"/>
                  </a:cubicBezTo>
                  <a:cubicBezTo>
                    <a:pt x="2523" y="1247"/>
                    <a:pt x="2493" y="1216"/>
                    <a:pt x="2463" y="1155"/>
                  </a:cubicBezTo>
                  <a:cubicBezTo>
                    <a:pt x="2463" y="1155"/>
                    <a:pt x="2432" y="1155"/>
                    <a:pt x="2432" y="1125"/>
                  </a:cubicBezTo>
                  <a:cubicBezTo>
                    <a:pt x="2402" y="1095"/>
                    <a:pt x="2371" y="1064"/>
                    <a:pt x="2341" y="1034"/>
                  </a:cubicBezTo>
                  <a:cubicBezTo>
                    <a:pt x="2341" y="1003"/>
                    <a:pt x="2311" y="1003"/>
                    <a:pt x="2311" y="1003"/>
                  </a:cubicBezTo>
                  <a:cubicBezTo>
                    <a:pt x="2280" y="973"/>
                    <a:pt x="2250" y="943"/>
                    <a:pt x="2219" y="912"/>
                  </a:cubicBezTo>
                  <a:lnTo>
                    <a:pt x="3010" y="456"/>
                  </a:lnTo>
                  <a:lnTo>
                    <a:pt x="2919" y="304"/>
                  </a:lnTo>
                  <a:close/>
                  <a:moveTo>
                    <a:pt x="3222" y="0"/>
                  </a:moveTo>
                  <a:cubicBezTo>
                    <a:pt x="3222" y="0"/>
                    <a:pt x="3192" y="31"/>
                    <a:pt x="3192" y="31"/>
                  </a:cubicBezTo>
                  <a:lnTo>
                    <a:pt x="3070" y="31"/>
                  </a:lnTo>
                  <a:lnTo>
                    <a:pt x="3010" y="61"/>
                  </a:lnTo>
                  <a:lnTo>
                    <a:pt x="2979" y="61"/>
                  </a:lnTo>
                  <a:cubicBezTo>
                    <a:pt x="2979" y="61"/>
                    <a:pt x="2949" y="92"/>
                    <a:pt x="2949" y="92"/>
                  </a:cubicBezTo>
                  <a:cubicBezTo>
                    <a:pt x="2919" y="92"/>
                    <a:pt x="2888" y="92"/>
                    <a:pt x="2858" y="122"/>
                  </a:cubicBezTo>
                  <a:cubicBezTo>
                    <a:pt x="2858" y="122"/>
                    <a:pt x="2827" y="152"/>
                    <a:pt x="2797" y="152"/>
                  </a:cubicBezTo>
                  <a:lnTo>
                    <a:pt x="1703" y="760"/>
                  </a:lnTo>
                  <a:lnTo>
                    <a:pt x="548" y="1399"/>
                  </a:lnTo>
                  <a:cubicBezTo>
                    <a:pt x="548" y="1399"/>
                    <a:pt x="517" y="1429"/>
                    <a:pt x="517" y="1429"/>
                  </a:cubicBezTo>
                  <a:lnTo>
                    <a:pt x="456" y="1459"/>
                  </a:lnTo>
                  <a:cubicBezTo>
                    <a:pt x="456" y="1459"/>
                    <a:pt x="426" y="1490"/>
                    <a:pt x="426" y="1490"/>
                  </a:cubicBezTo>
                  <a:cubicBezTo>
                    <a:pt x="396" y="1490"/>
                    <a:pt x="396" y="1520"/>
                    <a:pt x="365" y="1520"/>
                  </a:cubicBezTo>
                  <a:cubicBezTo>
                    <a:pt x="365" y="1520"/>
                    <a:pt x="335" y="1551"/>
                    <a:pt x="335" y="1551"/>
                  </a:cubicBezTo>
                  <a:lnTo>
                    <a:pt x="304" y="1581"/>
                  </a:lnTo>
                  <a:cubicBezTo>
                    <a:pt x="274" y="1611"/>
                    <a:pt x="274" y="1642"/>
                    <a:pt x="244" y="1672"/>
                  </a:cubicBezTo>
                  <a:lnTo>
                    <a:pt x="213" y="1703"/>
                  </a:lnTo>
                  <a:cubicBezTo>
                    <a:pt x="183" y="1733"/>
                    <a:pt x="183" y="1763"/>
                    <a:pt x="183" y="1763"/>
                  </a:cubicBezTo>
                  <a:cubicBezTo>
                    <a:pt x="183" y="1763"/>
                    <a:pt x="153" y="1794"/>
                    <a:pt x="153" y="1794"/>
                  </a:cubicBezTo>
                  <a:cubicBezTo>
                    <a:pt x="153" y="1794"/>
                    <a:pt x="122" y="1855"/>
                    <a:pt x="122" y="1855"/>
                  </a:cubicBezTo>
                  <a:cubicBezTo>
                    <a:pt x="122" y="1885"/>
                    <a:pt x="122" y="1885"/>
                    <a:pt x="92" y="1915"/>
                  </a:cubicBezTo>
                  <a:lnTo>
                    <a:pt x="274" y="2007"/>
                  </a:lnTo>
                  <a:lnTo>
                    <a:pt x="92" y="1976"/>
                  </a:lnTo>
                  <a:cubicBezTo>
                    <a:pt x="61" y="2007"/>
                    <a:pt x="61" y="2037"/>
                    <a:pt x="31" y="2098"/>
                  </a:cubicBezTo>
                  <a:cubicBezTo>
                    <a:pt x="31" y="2098"/>
                    <a:pt x="31" y="2128"/>
                    <a:pt x="31" y="2128"/>
                  </a:cubicBezTo>
                  <a:cubicBezTo>
                    <a:pt x="31" y="2128"/>
                    <a:pt x="31" y="2158"/>
                    <a:pt x="31" y="2158"/>
                  </a:cubicBezTo>
                  <a:cubicBezTo>
                    <a:pt x="31" y="2189"/>
                    <a:pt x="31" y="2189"/>
                    <a:pt x="31" y="2219"/>
                  </a:cubicBezTo>
                  <a:cubicBezTo>
                    <a:pt x="1" y="2250"/>
                    <a:pt x="1" y="2280"/>
                    <a:pt x="1" y="2341"/>
                  </a:cubicBezTo>
                  <a:lnTo>
                    <a:pt x="1" y="2402"/>
                  </a:lnTo>
                  <a:cubicBezTo>
                    <a:pt x="1" y="2432"/>
                    <a:pt x="1" y="2462"/>
                    <a:pt x="31" y="2523"/>
                  </a:cubicBezTo>
                  <a:cubicBezTo>
                    <a:pt x="31" y="2523"/>
                    <a:pt x="31" y="2554"/>
                    <a:pt x="31" y="2554"/>
                  </a:cubicBezTo>
                  <a:cubicBezTo>
                    <a:pt x="31" y="2614"/>
                    <a:pt x="31" y="2645"/>
                    <a:pt x="61" y="2706"/>
                  </a:cubicBezTo>
                  <a:cubicBezTo>
                    <a:pt x="61" y="2736"/>
                    <a:pt x="61" y="2736"/>
                    <a:pt x="92" y="2766"/>
                  </a:cubicBezTo>
                  <a:cubicBezTo>
                    <a:pt x="92" y="2797"/>
                    <a:pt x="92" y="2827"/>
                    <a:pt x="122" y="2858"/>
                  </a:cubicBezTo>
                  <a:cubicBezTo>
                    <a:pt x="122" y="2888"/>
                    <a:pt x="153" y="2949"/>
                    <a:pt x="183" y="2979"/>
                  </a:cubicBezTo>
                  <a:lnTo>
                    <a:pt x="213" y="3070"/>
                  </a:lnTo>
                  <a:cubicBezTo>
                    <a:pt x="213" y="3070"/>
                    <a:pt x="274" y="3131"/>
                    <a:pt x="274" y="3131"/>
                  </a:cubicBezTo>
                  <a:cubicBezTo>
                    <a:pt x="274" y="3131"/>
                    <a:pt x="274" y="3162"/>
                    <a:pt x="304" y="3162"/>
                  </a:cubicBezTo>
                  <a:cubicBezTo>
                    <a:pt x="304" y="3192"/>
                    <a:pt x="335" y="3222"/>
                    <a:pt x="365" y="3253"/>
                  </a:cubicBezTo>
                  <a:lnTo>
                    <a:pt x="487" y="3101"/>
                  </a:lnTo>
                  <a:lnTo>
                    <a:pt x="396" y="3283"/>
                  </a:lnTo>
                  <a:cubicBezTo>
                    <a:pt x="396" y="3283"/>
                    <a:pt x="426" y="3314"/>
                    <a:pt x="456" y="3344"/>
                  </a:cubicBezTo>
                  <a:lnTo>
                    <a:pt x="487" y="3344"/>
                  </a:lnTo>
                  <a:cubicBezTo>
                    <a:pt x="517" y="3374"/>
                    <a:pt x="517" y="3405"/>
                    <a:pt x="548" y="3405"/>
                  </a:cubicBezTo>
                  <a:lnTo>
                    <a:pt x="669" y="3253"/>
                  </a:lnTo>
                  <a:lnTo>
                    <a:pt x="608" y="3465"/>
                  </a:lnTo>
                  <a:cubicBezTo>
                    <a:pt x="700" y="3496"/>
                    <a:pt x="791" y="3557"/>
                    <a:pt x="912" y="3587"/>
                  </a:cubicBezTo>
                  <a:lnTo>
                    <a:pt x="943" y="3587"/>
                  </a:lnTo>
                  <a:cubicBezTo>
                    <a:pt x="973" y="3587"/>
                    <a:pt x="1004" y="3617"/>
                    <a:pt x="1004" y="3617"/>
                  </a:cubicBezTo>
                  <a:lnTo>
                    <a:pt x="1399" y="3617"/>
                  </a:lnTo>
                  <a:cubicBezTo>
                    <a:pt x="1429" y="3617"/>
                    <a:pt x="1460" y="3587"/>
                    <a:pt x="1490" y="3587"/>
                  </a:cubicBezTo>
                  <a:cubicBezTo>
                    <a:pt x="1490" y="3587"/>
                    <a:pt x="1551" y="3587"/>
                    <a:pt x="1611" y="3557"/>
                  </a:cubicBezTo>
                  <a:cubicBezTo>
                    <a:pt x="1642" y="3526"/>
                    <a:pt x="1642" y="3526"/>
                    <a:pt x="1703" y="3496"/>
                  </a:cubicBezTo>
                  <a:lnTo>
                    <a:pt x="1763" y="3496"/>
                  </a:lnTo>
                  <a:lnTo>
                    <a:pt x="2858" y="2858"/>
                  </a:lnTo>
                  <a:lnTo>
                    <a:pt x="2888" y="2858"/>
                  </a:lnTo>
                  <a:lnTo>
                    <a:pt x="4013" y="2219"/>
                  </a:lnTo>
                  <a:lnTo>
                    <a:pt x="4074" y="2189"/>
                  </a:lnTo>
                  <a:cubicBezTo>
                    <a:pt x="4074" y="2189"/>
                    <a:pt x="4104" y="2158"/>
                    <a:pt x="4104" y="2158"/>
                  </a:cubicBezTo>
                  <a:lnTo>
                    <a:pt x="4165" y="2128"/>
                  </a:lnTo>
                  <a:cubicBezTo>
                    <a:pt x="4195" y="2098"/>
                    <a:pt x="4256" y="2037"/>
                    <a:pt x="4286" y="2007"/>
                  </a:cubicBezTo>
                  <a:lnTo>
                    <a:pt x="4317" y="1976"/>
                  </a:lnTo>
                  <a:cubicBezTo>
                    <a:pt x="4317" y="1976"/>
                    <a:pt x="4317" y="1976"/>
                    <a:pt x="4317" y="1946"/>
                  </a:cubicBezTo>
                  <a:cubicBezTo>
                    <a:pt x="4317" y="1946"/>
                    <a:pt x="4347" y="1915"/>
                    <a:pt x="4347" y="1915"/>
                  </a:cubicBezTo>
                  <a:cubicBezTo>
                    <a:pt x="4378" y="1915"/>
                    <a:pt x="4378" y="1885"/>
                    <a:pt x="4378" y="1885"/>
                  </a:cubicBezTo>
                  <a:cubicBezTo>
                    <a:pt x="4378" y="1855"/>
                    <a:pt x="4408" y="1855"/>
                    <a:pt x="4408" y="1855"/>
                  </a:cubicBezTo>
                  <a:cubicBezTo>
                    <a:pt x="4408" y="1855"/>
                    <a:pt x="4408" y="1824"/>
                    <a:pt x="4408" y="1824"/>
                  </a:cubicBezTo>
                  <a:cubicBezTo>
                    <a:pt x="4438" y="1824"/>
                    <a:pt x="4438" y="1794"/>
                    <a:pt x="4469" y="1763"/>
                  </a:cubicBezTo>
                  <a:cubicBezTo>
                    <a:pt x="4469" y="1763"/>
                    <a:pt x="4469" y="1763"/>
                    <a:pt x="4469" y="1733"/>
                  </a:cubicBezTo>
                  <a:cubicBezTo>
                    <a:pt x="4469" y="1733"/>
                    <a:pt x="4469" y="1703"/>
                    <a:pt x="4469" y="1703"/>
                  </a:cubicBezTo>
                  <a:cubicBezTo>
                    <a:pt x="4499" y="1672"/>
                    <a:pt x="4499" y="1642"/>
                    <a:pt x="4529" y="1611"/>
                  </a:cubicBezTo>
                  <a:cubicBezTo>
                    <a:pt x="4529" y="1551"/>
                    <a:pt x="4560" y="1490"/>
                    <a:pt x="4560" y="1399"/>
                  </a:cubicBezTo>
                  <a:cubicBezTo>
                    <a:pt x="4560" y="1399"/>
                    <a:pt x="4560" y="1399"/>
                    <a:pt x="4560" y="1368"/>
                  </a:cubicBezTo>
                  <a:cubicBezTo>
                    <a:pt x="4560" y="1368"/>
                    <a:pt x="4560" y="1338"/>
                    <a:pt x="4560" y="1338"/>
                  </a:cubicBezTo>
                  <a:cubicBezTo>
                    <a:pt x="4560" y="1277"/>
                    <a:pt x="4560" y="1216"/>
                    <a:pt x="4560" y="1125"/>
                  </a:cubicBezTo>
                  <a:cubicBezTo>
                    <a:pt x="4560" y="1095"/>
                    <a:pt x="4560" y="1095"/>
                    <a:pt x="4560" y="1095"/>
                  </a:cubicBezTo>
                  <a:cubicBezTo>
                    <a:pt x="4560" y="1095"/>
                    <a:pt x="4560" y="1064"/>
                    <a:pt x="4560" y="1034"/>
                  </a:cubicBezTo>
                  <a:cubicBezTo>
                    <a:pt x="4529" y="973"/>
                    <a:pt x="4529" y="882"/>
                    <a:pt x="4499" y="791"/>
                  </a:cubicBezTo>
                  <a:lnTo>
                    <a:pt x="4469" y="760"/>
                  </a:lnTo>
                  <a:cubicBezTo>
                    <a:pt x="4469" y="760"/>
                    <a:pt x="4438" y="730"/>
                    <a:pt x="4438" y="699"/>
                  </a:cubicBezTo>
                  <a:lnTo>
                    <a:pt x="4438" y="669"/>
                  </a:lnTo>
                  <a:cubicBezTo>
                    <a:pt x="4408" y="608"/>
                    <a:pt x="4378" y="578"/>
                    <a:pt x="4317" y="517"/>
                  </a:cubicBezTo>
                  <a:cubicBezTo>
                    <a:pt x="4317" y="517"/>
                    <a:pt x="4317" y="487"/>
                    <a:pt x="4317" y="487"/>
                  </a:cubicBezTo>
                  <a:cubicBezTo>
                    <a:pt x="4286" y="456"/>
                    <a:pt x="4286" y="456"/>
                    <a:pt x="4256" y="426"/>
                  </a:cubicBezTo>
                  <a:lnTo>
                    <a:pt x="4256" y="396"/>
                  </a:lnTo>
                  <a:cubicBezTo>
                    <a:pt x="4226" y="396"/>
                    <a:pt x="4226" y="365"/>
                    <a:pt x="4226" y="365"/>
                  </a:cubicBezTo>
                  <a:lnTo>
                    <a:pt x="4165" y="335"/>
                  </a:lnTo>
                  <a:cubicBezTo>
                    <a:pt x="4134" y="274"/>
                    <a:pt x="4074" y="244"/>
                    <a:pt x="4013" y="183"/>
                  </a:cubicBezTo>
                  <a:cubicBezTo>
                    <a:pt x="3982" y="183"/>
                    <a:pt x="3982" y="183"/>
                    <a:pt x="3952" y="152"/>
                  </a:cubicBezTo>
                  <a:lnTo>
                    <a:pt x="3922" y="152"/>
                  </a:lnTo>
                  <a:cubicBezTo>
                    <a:pt x="3922" y="152"/>
                    <a:pt x="3922" y="122"/>
                    <a:pt x="3891" y="122"/>
                  </a:cubicBezTo>
                  <a:cubicBezTo>
                    <a:pt x="3830" y="92"/>
                    <a:pt x="3770" y="61"/>
                    <a:pt x="3709" y="61"/>
                  </a:cubicBezTo>
                  <a:cubicBezTo>
                    <a:pt x="3678" y="31"/>
                    <a:pt x="3648" y="31"/>
                    <a:pt x="3618" y="31"/>
                  </a:cubicBezTo>
                  <a:lnTo>
                    <a:pt x="3526" y="31"/>
                  </a:lnTo>
                  <a:cubicBezTo>
                    <a:pt x="3526" y="0"/>
                    <a:pt x="3496" y="0"/>
                    <a:pt x="3496"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7188300" y="2992725"/>
              <a:ext cx="551700" cy="328850"/>
            </a:xfrm>
            <a:custGeom>
              <a:avLst/>
              <a:gdLst/>
              <a:ahLst/>
              <a:cxnLst/>
              <a:rect l="l" t="t" r="r" b="b"/>
              <a:pathLst>
                <a:path w="22068" h="13154" extrusionOk="0">
                  <a:moveTo>
                    <a:pt x="7143" y="418"/>
                  </a:moveTo>
                  <a:lnTo>
                    <a:pt x="21520" y="8746"/>
                  </a:lnTo>
                  <a:lnTo>
                    <a:pt x="14955" y="12728"/>
                  </a:lnTo>
                  <a:lnTo>
                    <a:pt x="578" y="4278"/>
                  </a:lnTo>
                  <a:lnTo>
                    <a:pt x="7143" y="418"/>
                  </a:lnTo>
                  <a:close/>
                  <a:moveTo>
                    <a:pt x="7143" y="0"/>
                  </a:moveTo>
                  <a:cubicBezTo>
                    <a:pt x="7113" y="0"/>
                    <a:pt x="7082" y="8"/>
                    <a:pt x="7052" y="23"/>
                  </a:cubicBezTo>
                  <a:lnTo>
                    <a:pt x="91" y="4126"/>
                  </a:lnTo>
                  <a:cubicBezTo>
                    <a:pt x="31" y="4157"/>
                    <a:pt x="0" y="4218"/>
                    <a:pt x="0" y="4278"/>
                  </a:cubicBezTo>
                  <a:cubicBezTo>
                    <a:pt x="0" y="4339"/>
                    <a:pt x="31" y="4400"/>
                    <a:pt x="91" y="4430"/>
                  </a:cubicBezTo>
                  <a:lnTo>
                    <a:pt x="14864" y="13123"/>
                  </a:lnTo>
                  <a:cubicBezTo>
                    <a:pt x="14894" y="13154"/>
                    <a:pt x="14925" y="13154"/>
                    <a:pt x="14955" y="13154"/>
                  </a:cubicBezTo>
                  <a:cubicBezTo>
                    <a:pt x="14985" y="13154"/>
                    <a:pt x="15016" y="13154"/>
                    <a:pt x="15077" y="13123"/>
                  </a:cubicBezTo>
                  <a:lnTo>
                    <a:pt x="21976" y="8898"/>
                  </a:lnTo>
                  <a:cubicBezTo>
                    <a:pt x="22037" y="8868"/>
                    <a:pt x="22068" y="8807"/>
                    <a:pt x="22068" y="8746"/>
                  </a:cubicBezTo>
                  <a:cubicBezTo>
                    <a:pt x="22068" y="8655"/>
                    <a:pt x="22037" y="8595"/>
                    <a:pt x="21976" y="8564"/>
                  </a:cubicBezTo>
                  <a:lnTo>
                    <a:pt x="7234" y="23"/>
                  </a:lnTo>
                  <a:cubicBezTo>
                    <a:pt x="7204" y="8"/>
                    <a:pt x="7174" y="0"/>
                    <a:pt x="7143"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7849400" y="1690275"/>
              <a:ext cx="421775" cy="426125"/>
            </a:xfrm>
            <a:custGeom>
              <a:avLst/>
              <a:gdLst/>
              <a:ahLst/>
              <a:cxnLst/>
              <a:rect l="l" t="t" r="r" b="b"/>
              <a:pathLst>
                <a:path w="16871" h="17045" extrusionOk="0">
                  <a:moveTo>
                    <a:pt x="2402" y="418"/>
                  </a:moveTo>
                  <a:lnTo>
                    <a:pt x="8420" y="3914"/>
                  </a:lnTo>
                  <a:lnTo>
                    <a:pt x="6657" y="5008"/>
                  </a:lnTo>
                  <a:lnTo>
                    <a:pt x="578" y="1300"/>
                  </a:lnTo>
                  <a:lnTo>
                    <a:pt x="2402" y="418"/>
                  </a:lnTo>
                  <a:close/>
                  <a:moveTo>
                    <a:pt x="700" y="1816"/>
                  </a:moveTo>
                  <a:lnTo>
                    <a:pt x="6444" y="5312"/>
                  </a:lnTo>
                  <a:lnTo>
                    <a:pt x="6444" y="11938"/>
                  </a:lnTo>
                  <a:lnTo>
                    <a:pt x="700" y="1816"/>
                  </a:lnTo>
                  <a:close/>
                  <a:moveTo>
                    <a:pt x="8603" y="4248"/>
                  </a:moveTo>
                  <a:lnTo>
                    <a:pt x="8603" y="9020"/>
                  </a:lnTo>
                  <a:lnTo>
                    <a:pt x="8359" y="9142"/>
                  </a:lnTo>
                  <a:cubicBezTo>
                    <a:pt x="8329" y="9172"/>
                    <a:pt x="8299" y="9172"/>
                    <a:pt x="8299" y="9202"/>
                  </a:cubicBezTo>
                  <a:lnTo>
                    <a:pt x="8299" y="9233"/>
                  </a:lnTo>
                  <a:cubicBezTo>
                    <a:pt x="8268" y="9263"/>
                    <a:pt x="8268" y="9263"/>
                    <a:pt x="8268" y="9294"/>
                  </a:cubicBezTo>
                  <a:cubicBezTo>
                    <a:pt x="8268" y="9294"/>
                    <a:pt x="8268" y="9294"/>
                    <a:pt x="8268" y="9324"/>
                  </a:cubicBezTo>
                  <a:lnTo>
                    <a:pt x="8268" y="11482"/>
                  </a:lnTo>
                  <a:lnTo>
                    <a:pt x="6840" y="12333"/>
                  </a:lnTo>
                  <a:lnTo>
                    <a:pt x="6840" y="5312"/>
                  </a:lnTo>
                  <a:lnTo>
                    <a:pt x="8603" y="4248"/>
                  </a:lnTo>
                  <a:close/>
                  <a:moveTo>
                    <a:pt x="10122" y="8686"/>
                  </a:moveTo>
                  <a:lnTo>
                    <a:pt x="16293" y="12181"/>
                  </a:lnTo>
                  <a:lnTo>
                    <a:pt x="14925" y="12880"/>
                  </a:lnTo>
                  <a:lnTo>
                    <a:pt x="8967" y="9385"/>
                  </a:lnTo>
                  <a:lnTo>
                    <a:pt x="8967" y="9263"/>
                  </a:lnTo>
                  <a:lnTo>
                    <a:pt x="10122" y="8686"/>
                  </a:lnTo>
                  <a:close/>
                  <a:moveTo>
                    <a:pt x="10517" y="10722"/>
                  </a:moveTo>
                  <a:lnTo>
                    <a:pt x="11855" y="11512"/>
                  </a:lnTo>
                  <a:lnTo>
                    <a:pt x="11855" y="14856"/>
                  </a:lnTo>
                  <a:lnTo>
                    <a:pt x="10517" y="14066"/>
                  </a:lnTo>
                  <a:lnTo>
                    <a:pt x="10517" y="10722"/>
                  </a:lnTo>
                  <a:close/>
                  <a:moveTo>
                    <a:pt x="16505" y="12485"/>
                  </a:moveTo>
                  <a:lnTo>
                    <a:pt x="16505" y="15707"/>
                  </a:lnTo>
                  <a:lnTo>
                    <a:pt x="15138" y="16528"/>
                  </a:lnTo>
                  <a:lnTo>
                    <a:pt x="15138" y="13215"/>
                  </a:lnTo>
                  <a:lnTo>
                    <a:pt x="16505" y="12485"/>
                  </a:lnTo>
                  <a:close/>
                  <a:moveTo>
                    <a:pt x="2432" y="0"/>
                  </a:moveTo>
                  <a:cubicBezTo>
                    <a:pt x="2402" y="0"/>
                    <a:pt x="2371" y="8"/>
                    <a:pt x="2341" y="23"/>
                  </a:cubicBezTo>
                  <a:lnTo>
                    <a:pt x="92" y="1117"/>
                  </a:lnTo>
                  <a:cubicBezTo>
                    <a:pt x="61" y="1117"/>
                    <a:pt x="61" y="1148"/>
                    <a:pt x="31" y="1178"/>
                  </a:cubicBezTo>
                  <a:cubicBezTo>
                    <a:pt x="31" y="1178"/>
                    <a:pt x="31" y="1178"/>
                    <a:pt x="31" y="1208"/>
                  </a:cubicBezTo>
                  <a:lnTo>
                    <a:pt x="1" y="1208"/>
                  </a:lnTo>
                  <a:cubicBezTo>
                    <a:pt x="1" y="1239"/>
                    <a:pt x="1" y="1239"/>
                    <a:pt x="1" y="1269"/>
                  </a:cubicBezTo>
                  <a:lnTo>
                    <a:pt x="1" y="8868"/>
                  </a:lnTo>
                  <a:cubicBezTo>
                    <a:pt x="1" y="8929"/>
                    <a:pt x="31" y="8990"/>
                    <a:pt x="92" y="9050"/>
                  </a:cubicBezTo>
                  <a:lnTo>
                    <a:pt x="6566" y="12850"/>
                  </a:lnTo>
                  <a:lnTo>
                    <a:pt x="6748" y="12850"/>
                  </a:lnTo>
                  <a:lnTo>
                    <a:pt x="8268" y="11938"/>
                  </a:lnTo>
                  <a:lnTo>
                    <a:pt x="8268" y="13093"/>
                  </a:lnTo>
                  <a:cubicBezTo>
                    <a:pt x="8268" y="13154"/>
                    <a:pt x="8299" y="13215"/>
                    <a:pt x="8359" y="13245"/>
                  </a:cubicBezTo>
                  <a:lnTo>
                    <a:pt x="14834" y="17014"/>
                  </a:lnTo>
                  <a:cubicBezTo>
                    <a:pt x="14864" y="17044"/>
                    <a:pt x="14894" y="17044"/>
                    <a:pt x="14925" y="17044"/>
                  </a:cubicBezTo>
                  <a:cubicBezTo>
                    <a:pt x="14955" y="17044"/>
                    <a:pt x="14986" y="17044"/>
                    <a:pt x="15016" y="17014"/>
                  </a:cubicBezTo>
                  <a:lnTo>
                    <a:pt x="15046" y="17014"/>
                  </a:lnTo>
                  <a:lnTo>
                    <a:pt x="16779" y="15981"/>
                  </a:lnTo>
                  <a:cubicBezTo>
                    <a:pt x="16840" y="15950"/>
                    <a:pt x="16870" y="15889"/>
                    <a:pt x="16870" y="15798"/>
                  </a:cubicBezTo>
                  <a:lnTo>
                    <a:pt x="16870" y="12181"/>
                  </a:lnTo>
                  <a:cubicBezTo>
                    <a:pt x="16870" y="12120"/>
                    <a:pt x="16870" y="12090"/>
                    <a:pt x="16840" y="12060"/>
                  </a:cubicBezTo>
                  <a:cubicBezTo>
                    <a:pt x="16840" y="12060"/>
                    <a:pt x="16809" y="12029"/>
                    <a:pt x="16809" y="12029"/>
                  </a:cubicBezTo>
                  <a:lnTo>
                    <a:pt x="16779" y="11999"/>
                  </a:lnTo>
                  <a:lnTo>
                    <a:pt x="10244" y="8321"/>
                  </a:lnTo>
                  <a:cubicBezTo>
                    <a:pt x="10214" y="8306"/>
                    <a:pt x="10183" y="8298"/>
                    <a:pt x="10153" y="8298"/>
                  </a:cubicBezTo>
                  <a:cubicBezTo>
                    <a:pt x="10122" y="8298"/>
                    <a:pt x="10092" y="8306"/>
                    <a:pt x="10062" y="8321"/>
                  </a:cubicBezTo>
                  <a:lnTo>
                    <a:pt x="8967" y="8838"/>
                  </a:lnTo>
                  <a:lnTo>
                    <a:pt x="8967" y="3914"/>
                  </a:lnTo>
                  <a:cubicBezTo>
                    <a:pt x="8967" y="3883"/>
                    <a:pt x="8967" y="3853"/>
                    <a:pt x="8937" y="3853"/>
                  </a:cubicBezTo>
                  <a:cubicBezTo>
                    <a:pt x="8937" y="3822"/>
                    <a:pt x="8937" y="3822"/>
                    <a:pt x="8937" y="3822"/>
                  </a:cubicBezTo>
                  <a:cubicBezTo>
                    <a:pt x="8937" y="3792"/>
                    <a:pt x="8906" y="3792"/>
                    <a:pt x="8876" y="3762"/>
                  </a:cubicBezTo>
                  <a:lnTo>
                    <a:pt x="2523" y="23"/>
                  </a:lnTo>
                  <a:cubicBezTo>
                    <a:pt x="2493" y="8"/>
                    <a:pt x="2463" y="0"/>
                    <a:pt x="2432"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8099400" y="2301225"/>
              <a:ext cx="404300" cy="331900"/>
            </a:xfrm>
            <a:custGeom>
              <a:avLst/>
              <a:gdLst/>
              <a:ahLst/>
              <a:cxnLst/>
              <a:rect l="l" t="t" r="r" b="b"/>
              <a:pathLst>
                <a:path w="16172" h="13276" extrusionOk="0">
                  <a:moveTo>
                    <a:pt x="1855" y="418"/>
                  </a:moveTo>
                  <a:lnTo>
                    <a:pt x="8025" y="3914"/>
                  </a:lnTo>
                  <a:lnTo>
                    <a:pt x="6657" y="4613"/>
                  </a:lnTo>
                  <a:lnTo>
                    <a:pt x="3861" y="2971"/>
                  </a:lnTo>
                  <a:lnTo>
                    <a:pt x="2159" y="1968"/>
                  </a:lnTo>
                  <a:lnTo>
                    <a:pt x="609" y="1056"/>
                  </a:lnTo>
                  <a:lnTo>
                    <a:pt x="1855" y="418"/>
                  </a:lnTo>
                  <a:close/>
                  <a:moveTo>
                    <a:pt x="396" y="1391"/>
                  </a:moveTo>
                  <a:lnTo>
                    <a:pt x="1855" y="2242"/>
                  </a:lnTo>
                  <a:lnTo>
                    <a:pt x="1855" y="5585"/>
                  </a:lnTo>
                  <a:lnTo>
                    <a:pt x="396" y="4704"/>
                  </a:lnTo>
                  <a:lnTo>
                    <a:pt x="396" y="1391"/>
                  </a:lnTo>
                  <a:close/>
                  <a:moveTo>
                    <a:pt x="8238" y="5525"/>
                  </a:moveTo>
                  <a:lnTo>
                    <a:pt x="8238" y="5585"/>
                  </a:lnTo>
                  <a:lnTo>
                    <a:pt x="8177" y="5555"/>
                  </a:lnTo>
                  <a:lnTo>
                    <a:pt x="8238" y="5525"/>
                  </a:lnTo>
                  <a:close/>
                  <a:moveTo>
                    <a:pt x="3952" y="3458"/>
                  </a:moveTo>
                  <a:lnTo>
                    <a:pt x="6475" y="4917"/>
                  </a:lnTo>
                  <a:lnTo>
                    <a:pt x="6475" y="8260"/>
                  </a:lnTo>
                  <a:lnTo>
                    <a:pt x="3952" y="6801"/>
                  </a:lnTo>
                  <a:lnTo>
                    <a:pt x="3952" y="3458"/>
                  </a:lnTo>
                  <a:close/>
                  <a:moveTo>
                    <a:pt x="8238" y="4218"/>
                  </a:moveTo>
                  <a:lnTo>
                    <a:pt x="8238" y="5099"/>
                  </a:lnTo>
                  <a:lnTo>
                    <a:pt x="7691" y="5373"/>
                  </a:lnTo>
                  <a:lnTo>
                    <a:pt x="7660" y="5373"/>
                  </a:lnTo>
                  <a:cubicBezTo>
                    <a:pt x="7660" y="5403"/>
                    <a:pt x="7630" y="5403"/>
                    <a:pt x="7630" y="5433"/>
                  </a:cubicBezTo>
                  <a:lnTo>
                    <a:pt x="7600" y="5464"/>
                  </a:lnTo>
                  <a:cubicBezTo>
                    <a:pt x="7600" y="5464"/>
                    <a:pt x="7600" y="5494"/>
                    <a:pt x="7600" y="5525"/>
                  </a:cubicBezTo>
                  <a:lnTo>
                    <a:pt x="7600" y="7835"/>
                  </a:lnTo>
                  <a:lnTo>
                    <a:pt x="6870" y="8260"/>
                  </a:lnTo>
                  <a:lnTo>
                    <a:pt x="6870" y="4947"/>
                  </a:lnTo>
                  <a:lnTo>
                    <a:pt x="8238" y="4218"/>
                  </a:lnTo>
                  <a:close/>
                  <a:moveTo>
                    <a:pt x="9454" y="4917"/>
                  </a:moveTo>
                  <a:lnTo>
                    <a:pt x="15594" y="8382"/>
                  </a:lnTo>
                  <a:lnTo>
                    <a:pt x="14256" y="9081"/>
                  </a:lnTo>
                  <a:lnTo>
                    <a:pt x="11460" y="7439"/>
                  </a:lnTo>
                  <a:lnTo>
                    <a:pt x="11430" y="7439"/>
                  </a:lnTo>
                  <a:lnTo>
                    <a:pt x="9758" y="6467"/>
                  </a:lnTo>
                  <a:lnTo>
                    <a:pt x="9727" y="6467"/>
                  </a:lnTo>
                  <a:lnTo>
                    <a:pt x="8603" y="5798"/>
                  </a:lnTo>
                  <a:lnTo>
                    <a:pt x="8603" y="5312"/>
                  </a:lnTo>
                  <a:lnTo>
                    <a:pt x="9454" y="4917"/>
                  </a:lnTo>
                  <a:close/>
                  <a:moveTo>
                    <a:pt x="7964" y="5859"/>
                  </a:moveTo>
                  <a:lnTo>
                    <a:pt x="8299" y="6072"/>
                  </a:lnTo>
                  <a:cubicBezTo>
                    <a:pt x="8329" y="6072"/>
                    <a:pt x="8329" y="6102"/>
                    <a:pt x="8360" y="6102"/>
                  </a:cubicBezTo>
                  <a:lnTo>
                    <a:pt x="9454" y="6740"/>
                  </a:lnTo>
                  <a:lnTo>
                    <a:pt x="9454" y="10054"/>
                  </a:lnTo>
                  <a:lnTo>
                    <a:pt x="7964" y="9202"/>
                  </a:lnTo>
                  <a:lnTo>
                    <a:pt x="7964" y="5859"/>
                  </a:lnTo>
                  <a:close/>
                  <a:moveTo>
                    <a:pt x="11551" y="7956"/>
                  </a:moveTo>
                  <a:lnTo>
                    <a:pt x="14044" y="9415"/>
                  </a:lnTo>
                  <a:lnTo>
                    <a:pt x="14044" y="12759"/>
                  </a:lnTo>
                  <a:lnTo>
                    <a:pt x="11551" y="11269"/>
                  </a:lnTo>
                  <a:lnTo>
                    <a:pt x="11551" y="7956"/>
                  </a:lnTo>
                  <a:close/>
                  <a:moveTo>
                    <a:pt x="15807" y="8716"/>
                  </a:moveTo>
                  <a:lnTo>
                    <a:pt x="15807" y="11908"/>
                  </a:lnTo>
                  <a:lnTo>
                    <a:pt x="14439" y="12759"/>
                  </a:lnTo>
                  <a:lnTo>
                    <a:pt x="14439" y="9415"/>
                  </a:lnTo>
                  <a:lnTo>
                    <a:pt x="15807" y="8716"/>
                  </a:lnTo>
                  <a:close/>
                  <a:moveTo>
                    <a:pt x="1885" y="0"/>
                  </a:moveTo>
                  <a:cubicBezTo>
                    <a:pt x="1855" y="0"/>
                    <a:pt x="1824" y="8"/>
                    <a:pt x="1794" y="23"/>
                  </a:cubicBezTo>
                  <a:lnTo>
                    <a:pt x="92" y="874"/>
                  </a:lnTo>
                  <a:cubicBezTo>
                    <a:pt x="62" y="904"/>
                    <a:pt x="62" y="904"/>
                    <a:pt x="31" y="935"/>
                  </a:cubicBezTo>
                  <a:lnTo>
                    <a:pt x="31" y="965"/>
                  </a:lnTo>
                  <a:cubicBezTo>
                    <a:pt x="1" y="965"/>
                    <a:pt x="1" y="996"/>
                    <a:pt x="1" y="1026"/>
                  </a:cubicBezTo>
                  <a:lnTo>
                    <a:pt x="1" y="4825"/>
                  </a:lnTo>
                  <a:cubicBezTo>
                    <a:pt x="1" y="4886"/>
                    <a:pt x="31" y="4947"/>
                    <a:pt x="92" y="4977"/>
                  </a:cubicBezTo>
                  <a:lnTo>
                    <a:pt x="3648" y="7075"/>
                  </a:lnTo>
                  <a:lnTo>
                    <a:pt x="3679" y="7075"/>
                  </a:lnTo>
                  <a:lnTo>
                    <a:pt x="6566" y="8747"/>
                  </a:lnTo>
                  <a:cubicBezTo>
                    <a:pt x="6597" y="8777"/>
                    <a:pt x="6627" y="8777"/>
                    <a:pt x="6657" y="8777"/>
                  </a:cubicBezTo>
                  <a:cubicBezTo>
                    <a:pt x="6688" y="8777"/>
                    <a:pt x="6718" y="8777"/>
                    <a:pt x="6749" y="8747"/>
                  </a:cubicBezTo>
                  <a:lnTo>
                    <a:pt x="7569" y="8260"/>
                  </a:lnTo>
                  <a:lnTo>
                    <a:pt x="7569" y="9294"/>
                  </a:lnTo>
                  <a:cubicBezTo>
                    <a:pt x="7569" y="9385"/>
                    <a:pt x="7600" y="9446"/>
                    <a:pt x="7660" y="9476"/>
                  </a:cubicBezTo>
                  <a:lnTo>
                    <a:pt x="14135" y="13245"/>
                  </a:lnTo>
                  <a:cubicBezTo>
                    <a:pt x="14165" y="13245"/>
                    <a:pt x="14196" y="13275"/>
                    <a:pt x="14226" y="13275"/>
                  </a:cubicBezTo>
                  <a:cubicBezTo>
                    <a:pt x="14287" y="13275"/>
                    <a:pt x="14317" y="13245"/>
                    <a:pt x="14348" y="13245"/>
                  </a:cubicBezTo>
                  <a:lnTo>
                    <a:pt x="16080" y="12181"/>
                  </a:lnTo>
                  <a:cubicBezTo>
                    <a:pt x="16141" y="12151"/>
                    <a:pt x="16171" y="12090"/>
                    <a:pt x="16171" y="12029"/>
                  </a:cubicBezTo>
                  <a:lnTo>
                    <a:pt x="16171" y="8382"/>
                  </a:lnTo>
                  <a:cubicBezTo>
                    <a:pt x="16171" y="8351"/>
                    <a:pt x="16171" y="8291"/>
                    <a:pt x="16141" y="8260"/>
                  </a:cubicBezTo>
                  <a:lnTo>
                    <a:pt x="16110" y="8260"/>
                  </a:lnTo>
                  <a:cubicBezTo>
                    <a:pt x="16110" y="8230"/>
                    <a:pt x="16110" y="8230"/>
                    <a:pt x="16080" y="8230"/>
                  </a:cubicBezTo>
                  <a:lnTo>
                    <a:pt x="9545" y="4522"/>
                  </a:lnTo>
                  <a:cubicBezTo>
                    <a:pt x="9515" y="4506"/>
                    <a:pt x="9484" y="4499"/>
                    <a:pt x="9454" y="4499"/>
                  </a:cubicBezTo>
                  <a:cubicBezTo>
                    <a:pt x="9423" y="4499"/>
                    <a:pt x="9393" y="4506"/>
                    <a:pt x="9363" y="4522"/>
                  </a:cubicBezTo>
                  <a:lnTo>
                    <a:pt x="8603" y="4886"/>
                  </a:lnTo>
                  <a:lnTo>
                    <a:pt x="8603" y="3914"/>
                  </a:lnTo>
                  <a:cubicBezTo>
                    <a:pt x="8603" y="3883"/>
                    <a:pt x="8603" y="3853"/>
                    <a:pt x="8572" y="3822"/>
                  </a:cubicBezTo>
                  <a:cubicBezTo>
                    <a:pt x="8572" y="3822"/>
                    <a:pt x="8572" y="3822"/>
                    <a:pt x="8572" y="3792"/>
                  </a:cubicBezTo>
                  <a:cubicBezTo>
                    <a:pt x="8572" y="3792"/>
                    <a:pt x="8542" y="3762"/>
                    <a:pt x="8512" y="3762"/>
                  </a:cubicBezTo>
                  <a:lnTo>
                    <a:pt x="8512" y="3731"/>
                  </a:lnTo>
                  <a:lnTo>
                    <a:pt x="1976" y="23"/>
                  </a:lnTo>
                  <a:cubicBezTo>
                    <a:pt x="1946" y="8"/>
                    <a:pt x="1916" y="0"/>
                    <a:pt x="1885"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8300775" y="1966100"/>
              <a:ext cx="129975" cy="254400"/>
            </a:xfrm>
            <a:custGeom>
              <a:avLst/>
              <a:gdLst/>
              <a:ahLst/>
              <a:cxnLst/>
              <a:rect l="l" t="t" r="r" b="b"/>
              <a:pathLst>
                <a:path w="5199" h="10176" extrusionOk="0">
                  <a:moveTo>
                    <a:pt x="2569" y="403"/>
                  </a:moveTo>
                  <a:cubicBezTo>
                    <a:pt x="2941" y="403"/>
                    <a:pt x="3314" y="479"/>
                    <a:pt x="3587" y="631"/>
                  </a:cubicBezTo>
                  <a:cubicBezTo>
                    <a:pt x="3830" y="783"/>
                    <a:pt x="3952" y="935"/>
                    <a:pt x="3952" y="1118"/>
                  </a:cubicBezTo>
                  <a:cubicBezTo>
                    <a:pt x="3952" y="1270"/>
                    <a:pt x="3861" y="1422"/>
                    <a:pt x="3678" y="1543"/>
                  </a:cubicBezTo>
                  <a:cubicBezTo>
                    <a:pt x="3648" y="1543"/>
                    <a:pt x="3618" y="1574"/>
                    <a:pt x="3587" y="1604"/>
                  </a:cubicBezTo>
                  <a:cubicBezTo>
                    <a:pt x="3466" y="1665"/>
                    <a:pt x="3344" y="1726"/>
                    <a:pt x="3192" y="1756"/>
                  </a:cubicBezTo>
                  <a:cubicBezTo>
                    <a:pt x="2995" y="1802"/>
                    <a:pt x="2782" y="1824"/>
                    <a:pt x="2569" y="1824"/>
                  </a:cubicBezTo>
                  <a:cubicBezTo>
                    <a:pt x="2356" y="1824"/>
                    <a:pt x="2144" y="1802"/>
                    <a:pt x="1946" y="1756"/>
                  </a:cubicBezTo>
                  <a:cubicBezTo>
                    <a:pt x="1794" y="1695"/>
                    <a:pt x="1672" y="1665"/>
                    <a:pt x="1581" y="1604"/>
                  </a:cubicBezTo>
                  <a:cubicBezTo>
                    <a:pt x="1551" y="1574"/>
                    <a:pt x="1520" y="1543"/>
                    <a:pt x="1460" y="1513"/>
                  </a:cubicBezTo>
                  <a:cubicBezTo>
                    <a:pt x="1368" y="1452"/>
                    <a:pt x="1308" y="1391"/>
                    <a:pt x="1277" y="1361"/>
                  </a:cubicBezTo>
                  <a:cubicBezTo>
                    <a:pt x="1277" y="1331"/>
                    <a:pt x="1247" y="1331"/>
                    <a:pt x="1247" y="1300"/>
                  </a:cubicBezTo>
                  <a:cubicBezTo>
                    <a:pt x="1216" y="1239"/>
                    <a:pt x="1186" y="1179"/>
                    <a:pt x="1186" y="1118"/>
                  </a:cubicBezTo>
                  <a:cubicBezTo>
                    <a:pt x="1186" y="935"/>
                    <a:pt x="1308" y="783"/>
                    <a:pt x="1551" y="631"/>
                  </a:cubicBezTo>
                  <a:cubicBezTo>
                    <a:pt x="1824" y="479"/>
                    <a:pt x="2197" y="403"/>
                    <a:pt x="2569" y="403"/>
                  </a:cubicBezTo>
                  <a:close/>
                  <a:moveTo>
                    <a:pt x="1186" y="1786"/>
                  </a:moveTo>
                  <a:cubicBezTo>
                    <a:pt x="1216" y="1817"/>
                    <a:pt x="1216" y="1817"/>
                    <a:pt x="1216" y="1847"/>
                  </a:cubicBezTo>
                  <a:lnTo>
                    <a:pt x="1277" y="1847"/>
                  </a:lnTo>
                  <a:cubicBezTo>
                    <a:pt x="1308" y="1878"/>
                    <a:pt x="1338" y="1908"/>
                    <a:pt x="1368" y="1908"/>
                  </a:cubicBezTo>
                  <a:cubicBezTo>
                    <a:pt x="1520" y="1999"/>
                    <a:pt x="1672" y="2060"/>
                    <a:pt x="1824" y="2121"/>
                  </a:cubicBezTo>
                  <a:cubicBezTo>
                    <a:pt x="2068" y="2182"/>
                    <a:pt x="2318" y="2212"/>
                    <a:pt x="2565" y="2212"/>
                  </a:cubicBezTo>
                  <a:cubicBezTo>
                    <a:pt x="2812" y="2212"/>
                    <a:pt x="3055" y="2182"/>
                    <a:pt x="3283" y="2121"/>
                  </a:cubicBezTo>
                  <a:cubicBezTo>
                    <a:pt x="3466" y="2060"/>
                    <a:pt x="3618" y="1999"/>
                    <a:pt x="3770" y="1938"/>
                  </a:cubicBezTo>
                  <a:cubicBezTo>
                    <a:pt x="3830" y="1908"/>
                    <a:pt x="3861" y="1878"/>
                    <a:pt x="3891" y="1847"/>
                  </a:cubicBezTo>
                  <a:lnTo>
                    <a:pt x="3952" y="1817"/>
                  </a:lnTo>
                  <a:lnTo>
                    <a:pt x="3952" y="2060"/>
                  </a:lnTo>
                  <a:cubicBezTo>
                    <a:pt x="3952" y="2212"/>
                    <a:pt x="3830" y="2394"/>
                    <a:pt x="3587" y="2516"/>
                  </a:cubicBezTo>
                  <a:cubicBezTo>
                    <a:pt x="3527" y="2546"/>
                    <a:pt x="3496" y="2577"/>
                    <a:pt x="3435" y="2607"/>
                  </a:cubicBezTo>
                  <a:cubicBezTo>
                    <a:pt x="3223" y="2698"/>
                    <a:pt x="2979" y="2729"/>
                    <a:pt x="2736" y="2759"/>
                  </a:cubicBezTo>
                  <a:lnTo>
                    <a:pt x="2706" y="2759"/>
                  </a:lnTo>
                  <a:cubicBezTo>
                    <a:pt x="2652" y="2763"/>
                    <a:pt x="2598" y="2765"/>
                    <a:pt x="2544" y="2765"/>
                  </a:cubicBezTo>
                  <a:cubicBezTo>
                    <a:pt x="2174" y="2765"/>
                    <a:pt x="1816" y="2675"/>
                    <a:pt x="1551" y="2516"/>
                  </a:cubicBezTo>
                  <a:cubicBezTo>
                    <a:pt x="1338" y="2394"/>
                    <a:pt x="1216" y="2242"/>
                    <a:pt x="1186" y="2090"/>
                  </a:cubicBezTo>
                  <a:cubicBezTo>
                    <a:pt x="1186" y="2060"/>
                    <a:pt x="1186" y="2030"/>
                    <a:pt x="1186" y="2030"/>
                  </a:cubicBezTo>
                  <a:lnTo>
                    <a:pt x="1186" y="1786"/>
                  </a:lnTo>
                  <a:close/>
                  <a:moveTo>
                    <a:pt x="4286" y="2273"/>
                  </a:moveTo>
                  <a:cubicBezTo>
                    <a:pt x="4682" y="2425"/>
                    <a:pt x="4803" y="3367"/>
                    <a:pt x="4803" y="3732"/>
                  </a:cubicBezTo>
                  <a:lnTo>
                    <a:pt x="4803" y="4279"/>
                  </a:lnTo>
                  <a:cubicBezTo>
                    <a:pt x="4682" y="4400"/>
                    <a:pt x="4317" y="4704"/>
                    <a:pt x="3678" y="4917"/>
                  </a:cubicBezTo>
                  <a:lnTo>
                    <a:pt x="3678" y="2911"/>
                  </a:lnTo>
                  <a:cubicBezTo>
                    <a:pt x="3709" y="2881"/>
                    <a:pt x="3739" y="2881"/>
                    <a:pt x="3770" y="2850"/>
                  </a:cubicBezTo>
                  <a:cubicBezTo>
                    <a:pt x="4043" y="2698"/>
                    <a:pt x="4226" y="2486"/>
                    <a:pt x="4286" y="2273"/>
                  </a:cubicBezTo>
                  <a:close/>
                  <a:moveTo>
                    <a:pt x="852" y="2303"/>
                  </a:moveTo>
                  <a:cubicBezTo>
                    <a:pt x="943" y="2516"/>
                    <a:pt x="1125" y="2698"/>
                    <a:pt x="1368" y="2850"/>
                  </a:cubicBezTo>
                  <a:cubicBezTo>
                    <a:pt x="1672" y="3033"/>
                    <a:pt x="2128" y="3124"/>
                    <a:pt x="2554" y="3154"/>
                  </a:cubicBezTo>
                  <a:lnTo>
                    <a:pt x="2554" y="5069"/>
                  </a:lnTo>
                  <a:cubicBezTo>
                    <a:pt x="1308" y="5069"/>
                    <a:pt x="578" y="4461"/>
                    <a:pt x="396" y="4279"/>
                  </a:cubicBezTo>
                  <a:lnTo>
                    <a:pt x="396" y="3732"/>
                  </a:lnTo>
                  <a:cubicBezTo>
                    <a:pt x="396" y="3458"/>
                    <a:pt x="426" y="2698"/>
                    <a:pt x="730" y="2394"/>
                  </a:cubicBezTo>
                  <a:cubicBezTo>
                    <a:pt x="761" y="2364"/>
                    <a:pt x="821" y="2334"/>
                    <a:pt x="852" y="2303"/>
                  </a:cubicBezTo>
                  <a:close/>
                  <a:moveTo>
                    <a:pt x="3314" y="3033"/>
                  </a:moveTo>
                  <a:lnTo>
                    <a:pt x="3314" y="5008"/>
                  </a:lnTo>
                  <a:cubicBezTo>
                    <a:pt x="3192" y="5039"/>
                    <a:pt x="3071" y="5069"/>
                    <a:pt x="2949" y="5069"/>
                  </a:cubicBezTo>
                  <a:lnTo>
                    <a:pt x="2949" y="3124"/>
                  </a:lnTo>
                  <a:cubicBezTo>
                    <a:pt x="3071" y="3093"/>
                    <a:pt x="3192" y="3063"/>
                    <a:pt x="3314" y="3033"/>
                  </a:cubicBezTo>
                  <a:close/>
                  <a:moveTo>
                    <a:pt x="4803" y="8048"/>
                  </a:moveTo>
                  <a:lnTo>
                    <a:pt x="4803" y="8322"/>
                  </a:lnTo>
                  <a:cubicBezTo>
                    <a:pt x="4803" y="8595"/>
                    <a:pt x="4682" y="8869"/>
                    <a:pt x="4499" y="9051"/>
                  </a:cubicBezTo>
                  <a:cubicBezTo>
                    <a:pt x="4286" y="9233"/>
                    <a:pt x="3922" y="9477"/>
                    <a:pt x="3466" y="9629"/>
                  </a:cubicBezTo>
                  <a:lnTo>
                    <a:pt x="3466" y="8656"/>
                  </a:lnTo>
                  <a:cubicBezTo>
                    <a:pt x="4074" y="8504"/>
                    <a:pt x="4530" y="8261"/>
                    <a:pt x="4803" y="8048"/>
                  </a:cubicBezTo>
                  <a:close/>
                  <a:moveTo>
                    <a:pt x="396" y="8109"/>
                  </a:moveTo>
                  <a:cubicBezTo>
                    <a:pt x="761" y="8352"/>
                    <a:pt x="1429" y="8717"/>
                    <a:pt x="2371" y="8747"/>
                  </a:cubicBezTo>
                  <a:lnTo>
                    <a:pt x="2371" y="9781"/>
                  </a:lnTo>
                  <a:cubicBezTo>
                    <a:pt x="1581" y="9720"/>
                    <a:pt x="1004" y="9355"/>
                    <a:pt x="700" y="9051"/>
                  </a:cubicBezTo>
                  <a:cubicBezTo>
                    <a:pt x="517" y="8869"/>
                    <a:pt x="396" y="8595"/>
                    <a:pt x="396" y="8322"/>
                  </a:cubicBezTo>
                  <a:lnTo>
                    <a:pt x="396" y="8109"/>
                  </a:lnTo>
                  <a:close/>
                  <a:moveTo>
                    <a:pt x="3101" y="8717"/>
                  </a:moveTo>
                  <a:lnTo>
                    <a:pt x="3101" y="9750"/>
                  </a:lnTo>
                  <a:cubicBezTo>
                    <a:pt x="2979" y="9781"/>
                    <a:pt x="2858" y="9781"/>
                    <a:pt x="2767" y="9781"/>
                  </a:cubicBezTo>
                  <a:lnTo>
                    <a:pt x="2767" y="8747"/>
                  </a:lnTo>
                  <a:cubicBezTo>
                    <a:pt x="2858" y="8747"/>
                    <a:pt x="2979" y="8747"/>
                    <a:pt x="3101" y="8717"/>
                  </a:cubicBezTo>
                  <a:close/>
                  <a:moveTo>
                    <a:pt x="2569" y="1"/>
                  </a:moveTo>
                  <a:cubicBezTo>
                    <a:pt x="2136" y="1"/>
                    <a:pt x="1703" y="100"/>
                    <a:pt x="1368" y="297"/>
                  </a:cubicBezTo>
                  <a:cubicBezTo>
                    <a:pt x="1004" y="510"/>
                    <a:pt x="821" y="814"/>
                    <a:pt x="821" y="1118"/>
                  </a:cubicBezTo>
                  <a:lnTo>
                    <a:pt x="821" y="1938"/>
                  </a:lnTo>
                  <a:cubicBezTo>
                    <a:pt x="669" y="1969"/>
                    <a:pt x="548" y="2030"/>
                    <a:pt x="457" y="2151"/>
                  </a:cubicBezTo>
                  <a:cubicBezTo>
                    <a:pt x="1" y="2607"/>
                    <a:pt x="1" y="3610"/>
                    <a:pt x="31" y="3701"/>
                  </a:cubicBezTo>
                  <a:lnTo>
                    <a:pt x="31" y="7622"/>
                  </a:lnTo>
                  <a:cubicBezTo>
                    <a:pt x="1" y="7653"/>
                    <a:pt x="1" y="7683"/>
                    <a:pt x="1" y="7714"/>
                  </a:cubicBezTo>
                  <a:lnTo>
                    <a:pt x="1" y="8322"/>
                  </a:lnTo>
                  <a:cubicBezTo>
                    <a:pt x="1" y="8717"/>
                    <a:pt x="153" y="9051"/>
                    <a:pt x="426" y="9325"/>
                  </a:cubicBezTo>
                  <a:cubicBezTo>
                    <a:pt x="821" y="9720"/>
                    <a:pt x="1520" y="10176"/>
                    <a:pt x="2584" y="10176"/>
                  </a:cubicBezTo>
                  <a:cubicBezTo>
                    <a:pt x="2827" y="10176"/>
                    <a:pt x="3071" y="10145"/>
                    <a:pt x="3314" y="10084"/>
                  </a:cubicBezTo>
                  <a:cubicBezTo>
                    <a:pt x="4013" y="9932"/>
                    <a:pt x="4469" y="9598"/>
                    <a:pt x="4773" y="9325"/>
                  </a:cubicBezTo>
                  <a:cubicBezTo>
                    <a:pt x="5016" y="9081"/>
                    <a:pt x="5198" y="8717"/>
                    <a:pt x="5198" y="8322"/>
                  </a:cubicBezTo>
                  <a:lnTo>
                    <a:pt x="5198" y="3732"/>
                  </a:lnTo>
                  <a:cubicBezTo>
                    <a:pt x="5168" y="3549"/>
                    <a:pt x="5137" y="2060"/>
                    <a:pt x="4347" y="1878"/>
                  </a:cubicBezTo>
                  <a:lnTo>
                    <a:pt x="4347" y="1118"/>
                  </a:lnTo>
                  <a:cubicBezTo>
                    <a:pt x="4347" y="814"/>
                    <a:pt x="4134" y="510"/>
                    <a:pt x="3770" y="297"/>
                  </a:cubicBezTo>
                  <a:cubicBezTo>
                    <a:pt x="3435" y="100"/>
                    <a:pt x="3002" y="1"/>
                    <a:pt x="2569"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8004425" y="1434950"/>
              <a:ext cx="129200" cy="254400"/>
            </a:xfrm>
            <a:custGeom>
              <a:avLst/>
              <a:gdLst/>
              <a:ahLst/>
              <a:cxnLst/>
              <a:rect l="l" t="t" r="r" b="b"/>
              <a:pathLst>
                <a:path w="5168" h="10176" extrusionOk="0">
                  <a:moveTo>
                    <a:pt x="2569" y="403"/>
                  </a:moveTo>
                  <a:cubicBezTo>
                    <a:pt x="2941" y="403"/>
                    <a:pt x="3313" y="479"/>
                    <a:pt x="3587" y="631"/>
                  </a:cubicBezTo>
                  <a:cubicBezTo>
                    <a:pt x="3830" y="783"/>
                    <a:pt x="3952" y="935"/>
                    <a:pt x="3952" y="1117"/>
                  </a:cubicBezTo>
                  <a:cubicBezTo>
                    <a:pt x="3952" y="1269"/>
                    <a:pt x="3861" y="1421"/>
                    <a:pt x="3678" y="1543"/>
                  </a:cubicBezTo>
                  <a:cubicBezTo>
                    <a:pt x="3678" y="1543"/>
                    <a:pt x="3648" y="1543"/>
                    <a:pt x="3617" y="1573"/>
                  </a:cubicBezTo>
                  <a:lnTo>
                    <a:pt x="3587" y="1604"/>
                  </a:lnTo>
                  <a:cubicBezTo>
                    <a:pt x="3465" y="1664"/>
                    <a:pt x="3344" y="1725"/>
                    <a:pt x="3192" y="1756"/>
                  </a:cubicBezTo>
                  <a:cubicBezTo>
                    <a:pt x="2994" y="1801"/>
                    <a:pt x="2781" y="1824"/>
                    <a:pt x="2569" y="1824"/>
                  </a:cubicBezTo>
                  <a:cubicBezTo>
                    <a:pt x="2356" y="1824"/>
                    <a:pt x="2143" y="1801"/>
                    <a:pt x="1946" y="1756"/>
                  </a:cubicBezTo>
                  <a:cubicBezTo>
                    <a:pt x="1794" y="1695"/>
                    <a:pt x="1672" y="1634"/>
                    <a:pt x="1550" y="1604"/>
                  </a:cubicBezTo>
                  <a:cubicBezTo>
                    <a:pt x="1520" y="1573"/>
                    <a:pt x="1490" y="1543"/>
                    <a:pt x="1459" y="1512"/>
                  </a:cubicBezTo>
                  <a:cubicBezTo>
                    <a:pt x="1368" y="1452"/>
                    <a:pt x="1307" y="1391"/>
                    <a:pt x="1277" y="1360"/>
                  </a:cubicBezTo>
                  <a:cubicBezTo>
                    <a:pt x="1277" y="1330"/>
                    <a:pt x="1247" y="1300"/>
                    <a:pt x="1247" y="1300"/>
                  </a:cubicBezTo>
                  <a:cubicBezTo>
                    <a:pt x="1216" y="1239"/>
                    <a:pt x="1186" y="1178"/>
                    <a:pt x="1186" y="1117"/>
                  </a:cubicBezTo>
                  <a:cubicBezTo>
                    <a:pt x="1186" y="965"/>
                    <a:pt x="1307" y="783"/>
                    <a:pt x="1550" y="631"/>
                  </a:cubicBezTo>
                  <a:cubicBezTo>
                    <a:pt x="1824" y="479"/>
                    <a:pt x="2196" y="403"/>
                    <a:pt x="2569" y="403"/>
                  </a:cubicBezTo>
                  <a:close/>
                  <a:moveTo>
                    <a:pt x="3952" y="1816"/>
                  </a:moveTo>
                  <a:lnTo>
                    <a:pt x="3952" y="2060"/>
                  </a:lnTo>
                  <a:cubicBezTo>
                    <a:pt x="3952" y="2211"/>
                    <a:pt x="3800" y="2394"/>
                    <a:pt x="3587" y="2515"/>
                  </a:cubicBezTo>
                  <a:cubicBezTo>
                    <a:pt x="3526" y="2546"/>
                    <a:pt x="3465" y="2576"/>
                    <a:pt x="3405" y="2607"/>
                  </a:cubicBezTo>
                  <a:cubicBezTo>
                    <a:pt x="3222" y="2698"/>
                    <a:pt x="2979" y="2759"/>
                    <a:pt x="2736" y="2759"/>
                  </a:cubicBezTo>
                  <a:cubicBezTo>
                    <a:pt x="2678" y="2762"/>
                    <a:pt x="2621" y="2764"/>
                    <a:pt x="2564" y="2764"/>
                  </a:cubicBezTo>
                  <a:cubicBezTo>
                    <a:pt x="2174" y="2764"/>
                    <a:pt x="1816" y="2675"/>
                    <a:pt x="1550" y="2515"/>
                  </a:cubicBezTo>
                  <a:cubicBezTo>
                    <a:pt x="1338" y="2394"/>
                    <a:pt x="1186" y="2242"/>
                    <a:pt x="1186" y="2090"/>
                  </a:cubicBezTo>
                  <a:cubicBezTo>
                    <a:pt x="1186" y="2090"/>
                    <a:pt x="1186" y="2060"/>
                    <a:pt x="1186" y="2060"/>
                  </a:cubicBezTo>
                  <a:lnTo>
                    <a:pt x="1186" y="1816"/>
                  </a:lnTo>
                  <a:cubicBezTo>
                    <a:pt x="1216" y="1816"/>
                    <a:pt x="1216" y="1847"/>
                    <a:pt x="1247" y="1847"/>
                  </a:cubicBezTo>
                  <a:cubicBezTo>
                    <a:pt x="1277" y="1877"/>
                    <a:pt x="1307" y="1908"/>
                    <a:pt x="1368" y="1938"/>
                  </a:cubicBezTo>
                  <a:cubicBezTo>
                    <a:pt x="1490" y="1999"/>
                    <a:pt x="1642" y="2060"/>
                    <a:pt x="1824" y="2120"/>
                  </a:cubicBezTo>
                  <a:cubicBezTo>
                    <a:pt x="2067" y="2181"/>
                    <a:pt x="2318" y="2211"/>
                    <a:pt x="2565" y="2211"/>
                  </a:cubicBezTo>
                  <a:cubicBezTo>
                    <a:pt x="2812" y="2211"/>
                    <a:pt x="3055" y="2181"/>
                    <a:pt x="3283" y="2120"/>
                  </a:cubicBezTo>
                  <a:cubicBezTo>
                    <a:pt x="3465" y="2090"/>
                    <a:pt x="3617" y="2029"/>
                    <a:pt x="3769" y="1938"/>
                  </a:cubicBezTo>
                  <a:lnTo>
                    <a:pt x="3830" y="1908"/>
                  </a:lnTo>
                  <a:cubicBezTo>
                    <a:pt x="3861" y="1877"/>
                    <a:pt x="3861" y="1877"/>
                    <a:pt x="3891" y="1847"/>
                  </a:cubicBezTo>
                  <a:lnTo>
                    <a:pt x="3952" y="1816"/>
                  </a:lnTo>
                  <a:close/>
                  <a:moveTo>
                    <a:pt x="3313" y="3032"/>
                  </a:moveTo>
                  <a:lnTo>
                    <a:pt x="3313" y="5008"/>
                  </a:lnTo>
                  <a:cubicBezTo>
                    <a:pt x="3192" y="5038"/>
                    <a:pt x="3070" y="5069"/>
                    <a:pt x="2949" y="5069"/>
                  </a:cubicBezTo>
                  <a:lnTo>
                    <a:pt x="2949" y="3123"/>
                  </a:lnTo>
                  <a:cubicBezTo>
                    <a:pt x="3070" y="3093"/>
                    <a:pt x="3192" y="3063"/>
                    <a:pt x="3313" y="3032"/>
                  </a:cubicBezTo>
                  <a:close/>
                  <a:moveTo>
                    <a:pt x="4803" y="4765"/>
                  </a:moveTo>
                  <a:lnTo>
                    <a:pt x="4803" y="7561"/>
                  </a:lnTo>
                  <a:cubicBezTo>
                    <a:pt x="4712" y="7652"/>
                    <a:pt x="4195" y="8169"/>
                    <a:pt x="3253" y="8321"/>
                  </a:cubicBezTo>
                  <a:cubicBezTo>
                    <a:pt x="3009" y="8351"/>
                    <a:pt x="2797" y="8382"/>
                    <a:pt x="2584" y="8382"/>
                  </a:cubicBezTo>
                  <a:cubicBezTo>
                    <a:pt x="1307" y="8382"/>
                    <a:pt x="578" y="7804"/>
                    <a:pt x="395" y="7622"/>
                  </a:cubicBezTo>
                  <a:lnTo>
                    <a:pt x="395" y="4795"/>
                  </a:lnTo>
                  <a:cubicBezTo>
                    <a:pt x="791" y="5069"/>
                    <a:pt x="1520" y="5464"/>
                    <a:pt x="2584" y="5464"/>
                  </a:cubicBezTo>
                  <a:lnTo>
                    <a:pt x="2766" y="5464"/>
                  </a:lnTo>
                  <a:cubicBezTo>
                    <a:pt x="3009" y="5464"/>
                    <a:pt x="3283" y="5433"/>
                    <a:pt x="3526" y="5373"/>
                  </a:cubicBezTo>
                  <a:cubicBezTo>
                    <a:pt x="4104" y="5221"/>
                    <a:pt x="4529" y="4977"/>
                    <a:pt x="4803" y="4765"/>
                  </a:cubicBezTo>
                  <a:close/>
                  <a:moveTo>
                    <a:pt x="3070" y="8747"/>
                  </a:moveTo>
                  <a:lnTo>
                    <a:pt x="3070" y="9750"/>
                  </a:lnTo>
                  <a:cubicBezTo>
                    <a:pt x="2979" y="9780"/>
                    <a:pt x="2857" y="9780"/>
                    <a:pt x="2766" y="9780"/>
                  </a:cubicBezTo>
                  <a:lnTo>
                    <a:pt x="2766" y="8747"/>
                  </a:lnTo>
                  <a:close/>
                  <a:moveTo>
                    <a:pt x="2569" y="0"/>
                  </a:moveTo>
                  <a:cubicBezTo>
                    <a:pt x="2136" y="0"/>
                    <a:pt x="1702" y="99"/>
                    <a:pt x="1368" y="297"/>
                  </a:cubicBezTo>
                  <a:cubicBezTo>
                    <a:pt x="1003" y="509"/>
                    <a:pt x="821" y="813"/>
                    <a:pt x="821" y="1117"/>
                  </a:cubicBezTo>
                  <a:lnTo>
                    <a:pt x="791" y="1938"/>
                  </a:lnTo>
                  <a:cubicBezTo>
                    <a:pt x="669" y="1968"/>
                    <a:pt x="547" y="2029"/>
                    <a:pt x="456" y="2151"/>
                  </a:cubicBezTo>
                  <a:cubicBezTo>
                    <a:pt x="0" y="2607"/>
                    <a:pt x="0" y="3610"/>
                    <a:pt x="0" y="3731"/>
                  </a:cubicBezTo>
                  <a:lnTo>
                    <a:pt x="0" y="7622"/>
                  </a:lnTo>
                  <a:cubicBezTo>
                    <a:pt x="0" y="7652"/>
                    <a:pt x="0" y="7683"/>
                    <a:pt x="0" y="7713"/>
                  </a:cubicBezTo>
                  <a:lnTo>
                    <a:pt x="0" y="8321"/>
                  </a:lnTo>
                  <a:cubicBezTo>
                    <a:pt x="0" y="8686"/>
                    <a:pt x="152" y="9051"/>
                    <a:pt x="426" y="9324"/>
                  </a:cubicBezTo>
                  <a:cubicBezTo>
                    <a:pt x="821" y="9719"/>
                    <a:pt x="1520" y="10175"/>
                    <a:pt x="2584" y="10175"/>
                  </a:cubicBezTo>
                  <a:cubicBezTo>
                    <a:pt x="2827" y="10175"/>
                    <a:pt x="3070" y="10145"/>
                    <a:pt x="3313" y="10084"/>
                  </a:cubicBezTo>
                  <a:cubicBezTo>
                    <a:pt x="3982" y="9932"/>
                    <a:pt x="4468" y="9567"/>
                    <a:pt x="4742" y="9324"/>
                  </a:cubicBezTo>
                  <a:cubicBezTo>
                    <a:pt x="5016" y="9081"/>
                    <a:pt x="5168" y="8716"/>
                    <a:pt x="5168" y="8321"/>
                  </a:cubicBezTo>
                  <a:lnTo>
                    <a:pt x="5168" y="3701"/>
                  </a:lnTo>
                  <a:cubicBezTo>
                    <a:pt x="5168" y="3549"/>
                    <a:pt x="5107" y="2060"/>
                    <a:pt x="4316" y="1877"/>
                  </a:cubicBezTo>
                  <a:lnTo>
                    <a:pt x="4316" y="1117"/>
                  </a:lnTo>
                  <a:cubicBezTo>
                    <a:pt x="4316" y="813"/>
                    <a:pt x="4134" y="509"/>
                    <a:pt x="3769" y="297"/>
                  </a:cubicBezTo>
                  <a:cubicBezTo>
                    <a:pt x="3435" y="99"/>
                    <a:pt x="3002" y="0"/>
                    <a:pt x="2569"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8144250" y="1520050"/>
              <a:ext cx="129200" cy="253650"/>
            </a:xfrm>
            <a:custGeom>
              <a:avLst/>
              <a:gdLst/>
              <a:ahLst/>
              <a:cxnLst/>
              <a:rect l="l" t="t" r="r" b="b"/>
              <a:pathLst>
                <a:path w="5168" h="10146" extrusionOk="0">
                  <a:moveTo>
                    <a:pt x="2557" y="380"/>
                  </a:moveTo>
                  <a:cubicBezTo>
                    <a:pt x="2926" y="380"/>
                    <a:pt x="3298" y="464"/>
                    <a:pt x="3587" y="631"/>
                  </a:cubicBezTo>
                  <a:cubicBezTo>
                    <a:pt x="3830" y="753"/>
                    <a:pt x="3952" y="935"/>
                    <a:pt x="3952" y="1087"/>
                  </a:cubicBezTo>
                  <a:cubicBezTo>
                    <a:pt x="3952" y="1239"/>
                    <a:pt x="3860" y="1391"/>
                    <a:pt x="3678" y="1513"/>
                  </a:cubicBezTo>
                  <a:cubicBezTo>
                    <a:pt x="3648" y="1513"/>
                    <a:pt x="3648" y="1543"/>
                    <a:pt x="3617" y="1543"/>
                  </a:cubicBezTo>
                  <a:lnTo>
                    <a:pt x="3587" y="1573"/>
                  </a:lnTo>
                  <a:cubicBezTo>
                    <a:pt x="3465" y="1634"/>
                    <a:pt x="3344" y="1695"/>
                    <a:pt x="3192" y="1725"/>
                  </a:cubicBezTo>
                  <a:cubicBezTo>
                    <a:pt x="2994" y="1786"/>
                    <a:pt x="2781" y="1817"/>
                    <a:pt x="2569" y="1817"/>
                  </a:cubicBezTo>
                  <a:cubicBezTo>
                    <a:pt x="2356" y="1817"/>
                    <a:pt x="2143" y="1786"/>
                    <a:pt x="1945" y="1725"/>
                  </a:cubicBezTo>
                  <a:cubicBezTo>
                    <a:pt x="1763" y="1665"/>
                    <a:pt x="1641" y="1634"/>
                    <a:pt x="1550" y="1573"/>
                  </a:cubicBezTo>
                  <a:cubicBezTo>
                    <a:pt x="1520" y="1543"/>
                    <a:pt x="1489" y="1543"/>
                    <a:pt x="1459" y="1513"/>
                  </a:cubicBezTo>
                  <a:cubicBezTo>
                    <a:pt x="1368" y="1452"/>
                    <a:pt x="1307" y="1391"/>
                    <a:pt x="1277" y="1330"/>
                  </a:cubicBezTo>
                  <a:cubicBezTo>
                    <a:pt x="1246" y="1300"/>
                    <a:pt x="1246" y="1300"/>
                    <a:pt x="1246" y="1270"/>
                  </a:cubicBezTo>
                  <a:cubicBezTo>
                    <a:pt x="1216" y="1209"/>
                    <a:pt x="1186" y="1148"/>
                    <a:pt x="1186" y="1087"/>
                  </a:cubicBezTo>
                  <a:cubicBezTo>
                    <a:pt x="1186" y="935"/>
                    <a:pt x="1307" y="753"/>
                    <a:pt x="1550" y="631"/>
                  </a:cubicBezTo>
                  <a:cubicBezTo>
                    <a:pt x="1824" y="464"/>
                    <a:pt x="2189" y="380"/>
                    <a:pt x="2557" y="380"/>
                  </a:cubicBezTo>
                  <a:close/>
                  <a:moveTo>
                    <a:pt x="1186" y="1786"/>
                  </a:moveTo>
                  <a:cubicBezTo>
                    <a:pt x="1186" y="1817"/>
                    <a:pt x="1216" y="1817"/>
                    <a:pt x="1246" y="1847"/>
                  </a:cubicBezTo>
                  <a:cubicBezTo>
                    <a:pt x="1277" y="1877"/>
                    <a:pt x="1307" y="1877"/>
                    <a:pt x="1368" y="1908"/>
                  </a:cubicBezTo>
                  <a:cubicBezTo>
                    <a:pt x="1489" y="1999"/>
                    <a:pt x="1641" y="2060"/>
                    <a:pt x="1824" y="2121"/>
                  </a:cubicBezTo>
                  <a:cubicBezTo>
                    <a:pt x="2067" y="2181"/>
                    <a:pt x="2318" y="2212"/>
                    <a:pt x="2565" y="2212"/>
                  </a:cubicBezTo>
                  <a:cubicBezTo>
                    <a:pt x="2812" y="2212"/>
                    <a:pt x="3055" y="2181"/>
                    <a:pt x="3283" y="2121"/>
                  </a:cubicBezTo>
                  <a:cubicBezTo>
                    <a:pt x="3465" y="2060"/>
                    <a:pt x="3617" y="1999"/>
                    <a:pt x="3769" y="1908"/>
                  </a:cubicBezTo>
                  <a:lnTo>
                    <a:pt x="3830" y="1877"/>
                  </a:lnTo>
                  <a:cubicBezTo>
                    <a:pt x="3860" y="1877"/>
                    <a:pt x="3860" y="1847"/>
                    <a:pt x="3891" y="1847"/>
                  </a:cubicBezTo>
                  <a:cubicBezTo>
                    <a:pt x="3921" y="1817"/>
                    <a:pt x="3921" y="1817"/>
                    <a:pt x="3952" y="1817"/>
                  </a:cubicBezTo>
                  <a:lnTo>
                    <a:pt x="3952" y="2029"/>
                  </a:lnTo>
                  <a:cubicBezTo>
                    <a:pt x="3952" y="2212"/>
                    <a:pt x="3800" y="2364"/>
                    <a:pt x="3587" y="2516"/>
                  </a:cubicBezTo>
                  <a:cubicBezTo>
                    <a:pt x="3526" y="2546"/>
                    <a:pt x="3465" y="2577"/>
                    <a:pt x="3435" y="2577"/>
                  </a:cubicBezTo>
                  <a:cubicBezTo>
                    <a:pt x="3222" y="2668"/>
                    <a:pt x="2979" y="2729"/>
                    <a:pt x="2736" y="2759"/>
                  </a:cubicBezTo>
                  <a:lnTo>
                    <a:pt x="2705" y="2759"/>
                  </a:lnTo>
                  <a:cubicBezTo>
                    <a:pt x="2249" y="2759"/>
                    <a:pt x="1824" y="2698"/>
                    <a:pt x="1550" y="2516"/>
                  </a:cubicBezTo>
                  <a:cubicBezTo>
                    <a:pt x="1338" y="2394"/>
                    <a:pt x="1186" y="2242"/>
                    <a:pt x="1186" y="2060"/>
                  </a:cubicBezTo>
                  <a:cubicBezTo>
                    <a:pt x="1186" y="2060"/>
                    <a:pt x="1186" y="2029"/>
                    <a:pt x="1186" y="2029"/>
                  </a:cubicBezTo>
                  <a:lnTo>
                    <a:pt x="1186" y="1786"/>
                  </a:lnTo>
                  <a:close/>
                  <a:moveTo>
                    <a:pt x="3313" y="3032"/>
                  </a:moveTo>
                  <a:lnTo>
                    <a:pt x="3313" y="5008"/>
                  </a:lnTo>
                  <a:cubicBezTo>
                    <a:pt x="3192" y="5008"/>
                    <a:pt x="3070" y="5039"/>
                    <a:pt x="2918" y="5039"/>
                  </a:cubicBezTo>
                  <a:lnTo>
                    <a:pt x="2918" y="3093"/>
                  </a:lnTo>
                  <a:cubicBezTo>
                    <a:pt x="3070" y="3093"/>
                    <a:pt x="3192" y="3063"/>
                    <a:pt x="3313" y="3032"/>
                  </a:cubicBezTo>
                  <a:close/>
                  <a:moveTo>
                    <a:pt x="4803" y="4765"/>
                  </a:moveTo>
                  <a:lnTo>
                    <a:pt x="4803" y="7531"/>
                  </a:lnTo>
                  <a:cubicBezTo>
                    <a:pt x="4681" y="7653"/>
                    <a:pt x="4164" y="8139"/>
                    <a:pt x="3252" y="8321"/>
                  </a:cubicBezTo>
                  <a:cubicBezTo>
                    <a:pt x="3009" y="8352"/>
                    <a:pt x="2796" y="8382"/>
                    <a:pt x="2553" y="8382"/>
                  </a:cubicBezTo>
                  <a:cubicBezTo>
                    <a:pt x="1307" y="8382"/>
                    <a:pt x="578" y="7774"/>
                    <a:pt x="395" y="7592"/>
                  </a:cubicBezTo>
                  <a:lnTo>
                    <a:pt x="395" y="4765"/>
                  </a:lnTo>
                  <a:cubicBezTo>
                    <a:pt x="790" y="5069"/>
                    <a:pt x="1520" y="5464"/>
                    <a:pt x="2584" y="5464"/>
                  </a:cubicBezTo>
                  <a:lnTo>
                    <a:pt x="2736" y="5464"/>
                  </a:lnTo>
                  <a:cubicBezTo>
                    <a:pt x="2736" y="5464"/>
                    <a:pt x="2736" y="5434"/>
                    <a:pt x="2766" y="5434"/>
                  </a:cubicBezTo>
                  <a:cubicBezTo>
                    <a:pt x="3040" y="5434"/>
                    <a:pt x="3283" y="5403"/>
                    <a:pt x="3526" y="5343"/>
                  </a:cubicBezTo>
                  <a:cubicBezTo>
                    <a:pt x="4104" y="5191"/>
                    <a:pt x="4529" y="4947"/>
                    <a:pt x="4803" y="4765"/>
                  </a:cubicBezTo>
                  <a:close/>
                  <a:moveTo>
                    <a:pt x="3070" y="8716"/>
                  </a:moveTo>
                  <a:lnTo>
                    <a:pt x="3070" y="9720"/>
                  </a:lnTo>
                  <a:cubicBezTo>
                    <a:pt x="2979" y="9750"/>
                    <a:pt x="2857" y="9750"/>
                    <a:pt x="2766" y="9780"/>
                  </a:cubicBezTo>
                  <a:lnTo>
                    <a:pt x="2766" y="8747"/>
                  </a:lnTo>
                  <a:cubicBezTo>
                    <a:pt x="2857" y="8747"/>
                    <a:pt x="2979" y="8716"/>
                    <a:pt x="3070" y="8716"/>
                  </a:cubicBezTo>
                  <a:close/>
                  <a:moveTo>
                    <a:pt x="2569" y="1"/>
                  </a:moveTo>
                  <a:cubicBezTo>
                    <a:pt x="2135" y="1"/>
                    <a:pt x="1702" y="99"/>
                    <a:pt x="1368" y="297"/>
                  </a:cubicBezTo>
                  <a:cubicBezTo>
                    <a:pt x="1003" y="479"/>
                    <a:pt x="821" y="783"/>
                    <a:pt x="821" y="1087"/>
                  </a:cubicBezTo>
                  <a:cubicBezTo>
                    <a:pt x="821" y="1087"/>
                    <a:pt x="790" y="1087"/>
                    <a:pt x="790" y="1118"/>
                  </a:cubicBezTo>
                  <a:lnTo>
                    <a:pt x="790" y="1908"/>
                  </a:lnTo>
                  <a:cubicBezTo>
                    <a:pt x="669" y="1969"/>
                    <a:pt x="547" y="2029"/>
                    <a:pt x="456" y="2121"/>
                  </a:cubicBezTo>
                  <a:cubicBezTo>
                    <a:pt x="0" y="2577"/>
                    <a:pt x="0" y="3610"/>
                    <a:pt x="0" y="3701"/>
                  </a:cubicBezTo>
                  <a:lnTo>
                    <a:pt x="0" y="7622"/>
                  </a:lnTo>
                  <a:cubicBezTo>
                    <a:pt x="0" y="7653"/>
                    <a:pt x="0" y="7653"/>
                    <a:pt x="0" y="7683"/>
                  </a:cubicBezTo>
                  <a:lnTo>
                    <a:pt x="0" y="8321"/>
                  </a:lnTo>
                  <a:cubicBezTo>
                    <a:pt x="0" y="8686"/>
                    <a:pt x="152" y="9051"/>
                    <a:pt x="426" y="9294"/>
                  </a:cubicBezTo>
                  <a:cubicBezTo>
                    <a:pt x="821" y="9689"/>
                    <a:pt x="1520" y="10145"/>
                    <a:pt x="2584" y="10145"/>
                  </a:cubicBezTo>
                  <a:cubicBezTo>
                    <a:pt x="2827" y="10145"/>
                    <a:pt x="3070" y="10115"/>
                    <a:pt x="3313" y="10084"/>
                  </a:cubicBezTo>
                  <a:cubicBezTo>
                    <a:pt x="3982" y="9902"/>
                    <a:pt x="4468" y="9568"/>
                    <a:pt x="4742" y="9294"/>
                  </a:cubicBezTo>
                  <a:cubicBezTo>
                    <a:pt x="5015" y="9051"/>
                    <a:pt x="5167" y="8686"/>
                    <a:pt x="5167" y="8321"/>
                  </a:cubicBezTo>
                  <a:lnTo>
                    <a:pt x="5167" y="3701"/>
                  </a:lnTo>
                  <a:cubicBezTo>
                    <a:pt x="5167" y="3519"/>
                    <a:pt x="5107" y="2029"/>
                    <a:pt x="4316" y="1847"/>
                  </a:cubicBezTo>
                  <a:lnTo>
                    <a:pt x="4316" y="1118"/>
                  </a:lnTo>
                  <a:lnTo>
                    <a:pt x="4316" y="1087"/>
                  </a:lnTo>
                  <a:cubicBezTo>
                    <a:pt x="4316" y="783"/>
                    <a:pt x="4134" y="510"/>
                    <a:pt x="3769" y="297"/>
                  </a:cubicBezTo>
                  <a:cubicBezTo>
                    <a:pt x="3435" y="99"/>
                    <a:pt x="3002" y="1"/>
                    <a:pt x="2569"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8122200" y="2577625"/>
              <a:ext cx="82850" cy="170250"/>
            </a:xfrm>
            <a:custGeom>
              <a:avLst/>
              <a:gdLst/>
              <a:ahLst/>
              <a:cxnLst/>
              <a:rect l="l" t="t" r="r" b="b"/>
              <a:pathLst>
                <a:path w="3314" h="6810" extrusionOk="0">
                  <a:moveTo>
                    <a:pt x="2919" y="3830"/>
                  </a:moveTo>
                  <a:lnTo>
                    <a:pt x="2919" y="5289"/>
                  </a:lnTo>
                  <a:lnTo>
                    <a:pt x="2919" y="5320"/>
                  </a:lnTo>
                  <a:cubicBezTo>
                    <a:pt x="2888" y="5350"/>
                    <a:pt x="2888" y="5350"/>
                    <a:pt x="2888" y="5381"/>
                  </a:cubicBezTo>
                  <a:lnTo>
                    <a:pt x="3101" y="5441"/>
                  </a:lnTo>
                  <a:lnTo>
                    <a:pt x="2919" y="5441"/>
                  </a:lnTo>
                  <a:cubicBezTo>
                    <a:pt x="2919" y="5441"/>
                    <a:pt x="2919" y="5472"/>
                    <a:pt x="2888" y="5472"/>
                  </a:cubicBezTo>
                  <a:cubicBezTo>
                    <a:pt x="2888" y="5533"/>
                    <a:pt x="2888" y="5593"/>
                    <a:pt x="2858" y="5654"/>
                  </a:cubicBezTo>
                  <a:lnTo>
                    <a:pt x="2827" y="5685"/>
                  </a:lnTo>
                  <a:lnTo>
                    <a:pt x="3010" y="5776"/>
                  </a:lnTo>
                  <a:lnTo>
                    <a:pt x="2827" y="5745"/>
                  </a:lnTo>
                  <a:cubicBezTo>
                    <a:pt x="2797" y="5776"/>
                    <a:pt x="2797" y="5776"/>
                    <a:pt x="2767" y="5806"/>
                  </a:cubicBezTo>
                  <a:cubicBezTo>
                    <a:pt x="2767" y="5837"/>
                    <a:pt x="2767" y="5837"/>
                    <a:pt x="2767" y="5837"/>
                  </a:cubicBezTo>
                  <a:cubicBezTo>
                    <a:pt x="2767" y="5837"/>
                    <a:pt x="2767" y="5837"/>
                    <a:pt x="2767" y="5867"/>
                  </a:cubicBezTo>
                  <a:cubicBezTo>
                    <a:pt x="2736" y="5867"/>
                    <a:pt x="2736" y="5897"/>
                    <a:pt x="2706" y="5928"/>
                  </a:cubicBezTo>
                  <a:cubicBezTo>
                    <a:pt x="2706" y="5928"/>
                    <a:pt x="2675" y="5958"/>
                    <a:pt x="2675" y="5988"/>
                  </a:cubicBezTo>
                  <a:cubicBezTo>
                    <a:pt x="2675" y="5988"/>
                    <a:pt x="2645" y="6019"/>
                    <a:pt x="2615" y="6049"/>
                  </a:cubicBezTo>
                  <a:cubicBezTo>
                    <a:pt x="2554" y="6110"/>
                    <a:pt x="2493" y="6171"/>
                    <a:pt x="2432" y="6201"/>
                  </a:cubicBezTo>
                  <a:lnTo>
                    <a:pt x="2402" y="6232"/>
                  </a:lnTo>
                  <a:cubicBezTo>
                    <a:pt x="2341" y="6262"/>
                    <a:pt x="2280" y="6292"/>
                    <a:pt x="2189" y="6353"/>
                  </a:cubicBezTo>
                  <a:cubicBezTo>
                    <a:pt x="2159" y="6353"/>
                    <a:pt x="2128" y="6353"/>
                    <a:pt x="2128" y="6384"/>
                  </a:cubicBezTo>
                  <a:cubicBezTo>
                    <a:pt x="2037" y="6414"/>
                    <a:pt x="1946" y="6414"/>
                    <a:pt x="1855" y="6444"/>
                  </a:cubicBezTo>
                  <a:lnTo>
                    <a:pt x="1794" y="6444"/>
                  </a:lnTo>
                  <a:lnTo>
                    <a:pt x="1824" y="6627"/>
                  </a:lnTo>
                  <a:lnTo>
                    <a:pt x="1733" y="6444"/>
                  </a:lnTo>
                  <a:lnTo>
                    <a:pt x="1460" y="6444"/>
                  </a:lnTo>
                  <a:cubicBezTo>
                    <a:pt x="1429" y="6444"/>
                    <a:pt x="1399" y="6414"/>
                    <a:pt x="1399" y="6414"/>
                  </a:cubicBezTo>
                  <a:lnTo>
                    <a:pt x="1338" y="6414"/>
                  </a:lnTo>
                  <a:lnTo>
                    <a:pt x="1247" y="6384"/>
                  </a:lnTo>
                  <a:cubicBezTo>
                    <a:pt x="1186" y="6353"/>
                    <a:pt x="1095" y="6323"/>
                    <a:pt x="1034" y="6292"/>
                  </a:cubicBezTo>
                  <a:lnTo>
                    <a:pt x="973" y="6292"/>
                  </a:lnTo>
                  <a:cubicBezTo>
                    <a:pt x="973" y="6262"/>
                    <a:pt x="973" y="6262"/>
                    <a:pt x="943" y="6262"/>
                  </a:cubicBezTo>
                  <a:cubicBezTo>
                    <a:pt x="943" y="6262"/>
                    <a:pt x="912" y="6232"/>
                    <a:pt x="912" y="6232"/>
                  </a:cubicBezTo>
                  <a:cubicBezTo>
                    <a:pt x="852" y="6201"/>
                    <a:pt x="821" y="6171"/>
                    <a:pt x="761" y="6110"/>
                  </a:cubicBezTo>
                  <a:cubicBezTo>
                    <a:pt x="730" y="6080"/>
                    <a:pt x="700" y="6049"/>
                    <a:pt x="669" y="6049"/>
                  </a:cubicBezTo>
                  <a:cubicBezTo>
                    <a:pt x="669" y="6019"/>
                    <a:pt x="639" y="5988"/>
                    <a:pt x="639" y="5958"/>
                  </a:cubicBezTo>
                  <a:lnTo>
                    <a:pt x="609" y="5958"/>
                  </a:lnTo>
                  <a:cubicBezTo>
                    <a:pt x="609" y="5958"/>
                    <a:pt x="609" y="5928"/>
                    <a:pt x="609" y="5928"/>
                  </a:cubicBezTo>
                  <a:cubicBezTo>
                    <a:pt x="578" y="5928"/>
                    <a:pt x="578" y="5928"/>
                    <a:pt x="578" y="5897"/>
                  </a:cubicBezTo>
                  <a:cubicBezTo>
                    <a:pt x="578" y="5897"/>
                    <a:pt x="578" y="5897"/>
                    <a:pt x="548" y="5867"/>
                  </a:cubicBezTo>
                  <a:cubicBezTo>
                    <a:pt x="548" y="5867"/>
                    <a:pt x="548" y="5837"/>
                    <a:pt x="517" y="5837"/>
                  </a:cubicBezTo>
                  <a:lnTo>
                    <a:pt x="548" y="5837"/>
                  </a:lnTo>
                  <a:cubicBezTo>
                    <a:pt x="517" y="5806"/>
                    <a:pt x="517" y="5806"/>
                    <a:pt x="517" y="5776"/>
                  </a:cubicBezTo>
                  <a:cubicBezTo>
                    <a:pt x="487" y="5776"/>
                    <a:pt x="487" y="5745"/>
                    <a:pt x="457" y="5685"/>
                  </a:cubicBezTo>
                  <a:lnTo>
                    <a:pt x="274" y="5745"/>
                  </a:lnTo>
                  <a:lnTo>
                    <a:pt x="457" y="5624"/>
                  </a:lnTo>
                  <a:cubicBezTo>
                    <a:pt x="426" y="5593"/>
                    <a:pt x="426" y="5563"/>
                    <a:pt x="426" y="5563"/>
                  </a:cubicBezTo>
                  <a:lnTo>
                    <a:pt x="396" y="5502"/>
                  </a:lnTo>
                  <a:cubicBezTo>
                    <a:pt x="396" y="5502"/>
                    <a:pt x="396" y="5472"/>
                    <a:pt x="396" y="5472"/>
                  </a:cubicBezTo>
                  <a:cubicBezTo>
                    <a:pt x="396" y="5472"/>
                    <a:pt x="396" y="5441"/>
                    <a:pt x="396" y="5441"/>
                  </a:cubicBezTo>
                  <a:lnTo>
                    <a:pt x="213" y="5472"/>
                  </a:lnTo>
                  <a:lnTo>
                    <a:pt x="396" y="5411"/>
                  </a:lnTo>
                  <a:cubicBezTo>
                    <a:pt x="396" y="5381"/>
                    <a:pt x="396" y="5350"/>
                    <a:pt x="396" y="5320"/>
                  </a:cubicBezTo>
                  <a:lnTo>
                    <a:pt x="183" y="5320"/>
                  </a:lnTo>
                  <a:lnTo>
                    <a:pt x="365" y="5259"/>
                  </a:lnTo>
                  <a:lnTo>
                    <a:pt x="396" y="3830"/>
                  </a:lnTo>
                  <a:lnTo>
                    <a:pt x="457" y="3830"/>
                  </a:lnTo>
                  <a:cubicBezTo>
                    <a:pt x="457" y="3861"/>
                    <a:pt x="457" y="3861"/>
                    <a:pt x="487" y="3861"/>
                  </a:cubicBezTo>
                  <a:cubicBezTo>
                    <a:pt x="761" y="3982"/>
                    <a:pt x="1186" y="4043"/>
                    <a:pt x="1399" y="4043"/>
                  </a:cubicBezTo>
                  <a:lnTo>
                    <a:pt x="1885" y="4043"/>
                  </a:lnTo>
                  <a:cubicBezTo>
                    <a:pt x="1976" y="4043"/>
                    <a:pt x="2098" y="4043"/>
                    <a:pt x="2220" y="4013"/>
                  </a:cubicBezTo>
                  <a:cubicBezTo>
                    <a:pt x="2280" y="4013"/>
                    <a:pt x="2311" y="4013"/>
                    <a:pt x="2371" y="3982"/>
                  </a:cubicBezTo>
                  <a:lnTo>
                    <a:pt x="2523" y="3952"/>
                  </a:lnTo>
                  <a:cubicBezTo>
                    <a:pt x="2615" y="3922"/>
                    <a:pt x="2706" y="3922"/>
                    <a:pt x="2767" y="3891"/>
                  </a:cubicBezTo>
                  <a:cubicBezTo>
                    <a:pt x="2767" y="3891"/>
                    <a:pt x="2797" y="3861"/>
                    <a:pt x="2797" y="3861"/>
                  </a:cubicBezTo>
                  <a:cubicBezTo>
                    <a:pt x="2827" y="3861"/>
                    <a:pt x="2888" y="3830"/>
                    <a:pt x="2919" y="3830"/>
                  </a:cubicBezTo>
                  <a:close/>
                  <a:moveTo>
                    <a:pt x="1429" y="1"/>
                  </a:moveTo>
                  <a:cubicBezTo>
                    <a:pt x="1399" y="1"/>
                    <a:pt x="1368" y="31"/>
                    <a:pt x="1338" y="31"/>
                  </a:cubicBezTo>
                  <a:cubicBezTo>
                    <a:pt x="1308" y="31"/>
                    <a:pt x="1247" y="31"/>
                    <a:pt x="1216" y="61"/>
                  </a:cubicBezTo>
                  <a:cubicBezTo>
                    <a:pt x="1156" y="61"/>
                    <a:pt x="1095" y="92"/>
                    <a:pt x="1064" y="92"/>
                  </a:cubicBezTo>
                  <a:cubicBezTo>
                    <a:pt x="1064" y="92"/>
                    <a:pt x="1004" y="122"/>
                    <a:pt x="1004" y="122"/>
                  </a:cubicBezTo>
                  <a:lnTo>
                    <a:pt x="973" y="122"/>
                  </a:lnTo>
                  <a:cubicBezTo>
                    <a:pt x="943" y="153"/>
                    <a:pt x="882" y="153"/>
                    <a:pt x="852" y="183"/>
                  </a:cubicBezTo>
                  <a:lnTo>
                    <a:pt x="821" y="183"/>
                  </a:lnTo>
                  <a:cubicBezTo>
                    <a:pt x="821" y="213"/>
                    <a:pt x="821" y="213"/>
                    <a:pt x="821" y="213"/>
                  </a:cubicBezTo>
                  <a:cubicBezTo>
                    <a:pt x="791" y="213"/>
                    <a:pt x="791" y="213"/>
                    <a:pt x="761" y="244"/>
                  </a:cubicBezTo>
                  <a:lnTo>
                    <a:pt x="730" y="244"/>
                  </a:lnTo>
                  <a:cubicBezTo>
                    <a:pt x="700" y="274"/>
                    <a:pt x="639" y="305"/>
                    <a:pt x="609" y="335"/>
                  </a:cubicBezTo>
                  <a:cubicBezTo>
                    <a:pt x="578" y="365"/>
                    <a:pt x="578" y="365"/>
                    <a:pt x="517" y="396"/>
                  </a:cubicBezTo>
                  <a:cubicBezTo>
                    <a:pt x="517" y="426"/>
                    <a:pt x="487" y="426"/>
                    <a:pt x="487" y="456"/>
                  </a:cubicBezTo>
                  <a:lnTo>
                    <a:pt x="457" y="487"/>
                  </a:lnTo>
                  <a:cubicBezTo>
                    <a:pt x="426" y="517"/>
                    <a:pt x="396" y="548"/>
                    <a:pt x="335" y="608"/>
                  </a:cubicBezTo>
                  <a:lnTo>
                    <a:pt x="305" y="639"/>
                  </a:lnTo>
                  <a:cubicBezTo>
                    <a:pt x="305" y="669"/>
                    <a:pt x="274" y="700"/>
                    <a:pt x="244" y="730"/>
                  </a:cubicBezTo>
                  <a:lnTo>
                    <a:pt x="213" y="791"/>
                  </a:lnTo>
                  <a:cubicBezTo>
                    <a:pt x="213" y="791"/>
                    <a:pt x="183" y="821"/>
                    <a:pt x="183" y="821"/>
                  </a:cubicBezTo>
                  <a:cubicBezTo>
                    <a:pt x="183" y="821"/>
                    <a:pt x="183" y="852"/>
                    <a:pt x="153" y="912"/>
                  </a:cubicBezTo>
                  <a:cubicBezTo>
                    <a:pt x="153" y="943"/>
                    <a:pt x="122" y="943"/>
                    <a:pt x="122" y="973"/>
                  </a:cubicBezTo>
                  <a:cubicBezTo>
                    <a:pt x="92" y="1004"/>
                    <a:pt x="92" y="1064"/>
                    <a:pt x="92" y="1095"/>
                  </a:cubicBezTo>
                  <a:cubicBezTo>
                    <a:pt x="92" y="1095"/>
                    <a:pt x="61" y="1095"/>
                    <a:pt x="61" y="1125"/>
                  </a:cubicBezTo>
                  <a:cubicBezTo>
                    <a:pt x="61" y="1125"/>
                    <a:pt x="61" y="1156"/>
                    <a:pt x="61" y="1156"/>
                  </a:cubicBezTo>
                  <a:cubicBezTo>
                    <a:pt x="61" y="1186"/>
                    <a:pt x="61" y="1216"/>
                    <a:pt x="61" y="1216"/>
                  </a:cubicBezTo>
                  <a:cubicBezTo>
                    <a:pt x="31" y="1247"/>
                    <a:pt x="31" y="1277"/>
                    <a:pt x="31" y="1308"/>
                  </a:cubicBezTo>
                  <a:lnTo>
                    <a:pt x="31" y="1338"/>
                  </a:lnTo>
                  <a:cubicBezTo>
                    <a:pt x="31" y="1338"/>
                    <a:pt x="31" y="1368"/>
                    <a:pt x="31" y="1368"/>
                  </a:cubicBezTo>
                  <a:lnTo>
                    <a:pt x="1" y="1490"/>
                  </a:lnTo>
                  <a:lnTo>
                    <a:pt x="1" y="1551"/>
                  </a:lnTo>
                  <a:lnTo>
                    <a:pt x="1" y="3405"/>
                  </a:lnTo>
                  <a:lnTo>
                    <a:pt x="1" y="5289"/>
                  </a:lnTo>
                  <a:lnTo>
                    <a:pt x="1" y="5320"/>
                  </a:lnTo>
                  <a:cubicBezTo>
                    <a:pt x="1" y="5350"/>
                    <a:pt x="1" y="5411"/>
                    <a:pt x="1" y="5411"/>
                  </a:cubicBezTo>
                  <a:cubicBezTo>
                    <a:pt x="1" y="5411"/>
                    <a:pt x="1" y="5441"/>
                    <a:pt x="1" y="5472"/>
                  </a:cubicBezTo>
                  <a:cubicBezTo>
                    <a:pt x="1" y="5502"/>
                    <a:pt x="31" y="5502"/>
                    <a:pt x="31" y="5533"/>
                  </a:cubicBezTo>
                  <a:cubicBezTo>
                    <a:pt x="31" y="5533"/>
                    <a:pt x="31" y="5533"/>
                    <a:pt x="31" y="5563"/>
                  </a:cubicBezTo>
                  <a:cubicBezTo>
                    <a:pt x="31" y="5563"/>
                    <a:pt x="31" y="5593"/>
                    <a:pt x="61" y="5654"/>
                  </a:cubicBezTo>
                  <a:lnTo>
                    <a:pt x="92" y="5806"/>
                  </a:lnTo>
                  <a:cubicBezTo>
                    <a:pt x="122" y="5806"/>
                    <a:pt x="122" y="5837"/>
                    <a:pt x="122" y="5837"/>
                  </a:cubicBezTo>
                  <a:cubicBezTo>
                    <a:pt x="122" y="5867"/>
                    <a:pt x="153" y="5928"/>
                    <a:pt x="183" y="5958"/>
                  </a:cubicBezTo>
                  <a:lnTo>
                    <a:pt x="183" y="5988"/>
                  </a:lnTo>
                  <a:cubicBezTo>
                    <a:pt x="213" y="6019"/>
                    <a:pt x="213" y="6019"/>
                    <a:pt x="244" y="6049"/>
                  </a:cubicBezTo>
                  <a:cubicBezTo>
                    <a:pt x="244" y="6080"/>
                    <a:pt x="244" y="6080"/>
                    <a:pt x="244" y="6080"/>
                  </a:cubicBezTo>
                  <a:cubicBezTo>
                    <a:pt x="244" y="6110"/>
                    <a:pt x="274" y="6110"/>
                    <a:pt x="274" y="6140"/>
                  </a:cubicBezTo>
                  <a:cubicBezTo>
                    <a:pt x="305" y="6140"/>
                    <a:pt x="305" y="6171"/>
                    <a:pt x="335" y="6171"/>
                  </a:cubicBezTo>
                  <a:lnTo>
                    <a:pt x="335" y="6201"/>
                  </a:lnTo>
                  <a:cubicBezTo>
                    <a:pt x="335" y="6201"/>
                    <a:pt x="365" y="6232"/>
                    <a:pt x="365" y="6232"/>
                  </a:cubicBezTo>
                  <a:cubicBezTo>
                    <a:pt x="365" y="6262"/>
                    <a:pt x="396" y="6262"/>
                    <a:pt x="396" y="6292"/>
                  </a:cubicBezTo>
                  <a:cubicBezTo>
                    <a:pt x="426" y="6323"/>
                    <a:pt x="457" y="6323"/>
                    <a:pt x="487" y="6353"/>
                  </a:cubicBezTo>
                  <a:cubicBezTo>
                    <a:pt x="578" y="6444"/>
                    <a:pt x="639" y="6505"/>
                    <a:pt x="730" y="6536"/>
                  </a:cubicBezTo>
                  <a:cubicBezTo>
                    <a:pt x="730" y="6566"/>
                    <a:pt x="761" y="6566"/>
                    <a:pt x="791" y="6596"/>
                  </a:cubicBezTo>
                  <a:lnTo>
                    <a:pt x="852" y="6627"/>
                  </a:lnTo>
                  <a:cubicBezTo>
                    <a:pt x="943" y="6688"/>
                    <a:pt x="1034" y="6718"/>
                    <a:pt x="1125" y="6748"/>
                  </a:cubicBezTo>
                  <a:lnTo>
                    <a:pt x="1186" y="6748"/>
                  </a:lnTo>
                  <a:cubicBezTo>
                    <a:pt x="1216" y="6779"/>
                    <a:pt x="1247" y="6779"/>
                    <a:pt x="1247" y="6779"/>
                  </a:cubicBezTo>
                  <a:lnTo>
                    <a:pt x="1308" y="6779"/>
                  </a:lnTo>
                  <a:cubicBezTo>
                    <a:pt x="1338" y="6779"/>
                    <a:pt x="1368" y="6779"/>
                    <a:pt x="1429" y="6809"/>
                  </a:cubicBezTo>
                  <a:lnTo>
                    <a:pt x="1460" y="6809"/>
                  </a:lnTo>
                  <a:lnTo>
                    <a:pt x="1460" y="6596"/>
                  </a:lnTo>
                  <a:lnTo>
                    <a:pt x="1490" y="6809"/>
                  </a:lnTo>
                  <a:lnTo>
                    <a:pt x="1885" y="6809"/>
                  </a:lnTo>
                  <a:cubicBezTo>
                    <a:pt x="2007" y="6779"/>
                    <a:pt x="2128" y="6748"/>
                    <a:pt x="2250" y="6718"/>
                  </a:cubicBezTo>
                  <a:cubicBezTo>
                    <a:pt x="2250" y="6718"/>
                    <a:pt x="2280" y="6688"/>
                    <a:pt x="2280" y="6688"/>
                  </a:cubicBezTo>
                  <a:lnTo>
                    <a:pt x="2341" y="6688"/>
                  </a:lnTo>
                  <a:cubicBezTo>
                    <a:pt x="2432" y="6627"/>
                    <a:pt x="2523" y="6596"/>
                    <a:pt x="2584" y="6536"/>
                  </a:cubicBezTo>
                  <a:cubicBezTo>
                    <a:pt x="2615" y="6536"/>
                    <a:pt x="2615" y="6505"/>
                    <a:pt x="2645" y="6505"/>
                  </a:cubicBezTo>
                  <a:cubicBezTo>
                    <a:pt x="2645" y="6505"/>
                    <a:pt x="2645" y="6505"/>
                    <a:pt x="2675" y="6475"/>
                  </a:cubicBezTo>
                  <a:cubicBezTo>
                    <a:pt x="2736" y="6414"/>
                    <a:pt x="2827" y="6353"/>
                    <a:pt x="2888" y="6262"/>
                  </a:cubicBezTo>
                  <a:cubicBezTo>
                    <a:pt x="2919" y="6262"/>
                    <a:pt x="2949" y="6232"/>
                    <a:pt x="2949" y="6201"/>
                  </a:cubicBezTo>
                  <a:cubicBezTo>
                    <a:pt x="2979" y="6171"/>
                    <a:pt x="3010" y="6140"/>
                    <a:pt x="2979" y="6140"/>
                  </a:cubicBezTo>
                  <a:cubicBezTo>
                    <a:pt x="3010" y="6140"/>
                    <a:pt x="3010" y="6110"/>
                    <a:pt x="3040" y="6110"/>
                  </a:cubicBezTo>
                  <a:cubicBezTo>
                    <a:pt x="3040" y="6080"/>
                    <a:pt x="3071" y="6049"/>
                    <a:pt x="3071" y="6049"/>
                  </a:cubicBezTo>
                  <a:cubicBezTo>
                    <a:pt x="3071" y="6019"/>
                    <a:pt x="3071" y="6019"/>
                    <a:pt x="3101" y="6019"/>
                  </a:cubicBezTo>
                  <a:cubicBezTo>
                    <a:pt x="3101" y="6019"/>
                    <a:pt x="3101" y="5988"/>
                    <a:pt x="3101" y="5988"/>
                  </a:cubicBezTo>
                  <a:cubicBezTo>
                    <a:pt x="3131" y="5958"/>
                    <a:pt x="3131" y="5928"/>
                    <a:pt x="3162" y="5897"/>
                  </a:cubicBezTo>
                  <a:cubicBezTo>
                    <a:pt x="3162" y="5897"/>
                    <a:pt x="3162" y="5837"/>
                    <a:pt x="3162" y="5837"/>
                  </a:cubicBezTo>
                  <a:lnTo>
                    <a:pt x="3192" y="5806"/>
                  </a:lnTo>
                  <a:cubicBezTo>
                    <a:pt x="3192" y="5776"/>
                    <a:pt x="3192" y="5776"/>
                    <a:pt x="3192" y="5776"/>
                  </a:cubicBezTo>
                  <a:cubicBezTo>
                    <a:pt x="3192" y="5745"/>
                    <a:pt x="3223" y="5745"/>
                    <a:pt x="3223" y="5745"/>
                  </a:cubicBezTo>
                  <a:cubicBezTo>
                    <a:pt x="3223" y="5685"/>
                    <a:pt x="3253" y="5593"/>
                    <a:pt x="3253" y="5533"/>
                  </a:cubicBezTo>
                  <a:cubicBezTo>
                    <a:pt x="3253" y="5533"/>
                    <a:pt x="3283" y="5502"/>
                    <a:pt x="3283" y="5502"/>
                  </a:cubicBezTo>
                  <a:lnTo>
                    <a:pt x="3283" y="5472"/>
                  </a:lnTo>
                  <a:cubicBezTo>
                    <a:pt x="3283" y="5472"/>
                    <a:pt x="3283" y="5441"/>
                    <a:pt x="3283" y="5441"/>
                  </a:cubicBezTo>
                  <a:cubicBezTo>
                    <a:pt x="3283" y="5411"/>
                    <a:pt x="3283" y="5381"/>
                    <a:pt x="3283" y="5381"/>
                  </a:cubicBezTo>
                  <a:cubicBezTo>
                    <a:pt x="3283" y="5381"/>
                    <a:pt x="3283" y="5320"/>
                    <a:pt x="3283" y="5320"/>
                  </a:cubicBezTo>
                  <a:lnTo>
                    <a:pt x="3101" y="5289"/>
                  </a:lnTo>
                  <a:lnTo>
                    <a:pt x="3283" y="5259"/>
                  </a:lnTo>
                  <a:lnTo>
                    <a:pt x="3283" y="3405"/>
                  </a:lnTo>
                  <a:lnTo>
                    <a:pt x="3283" y="1551"/>
                  </a:lnTo>
                  <a:lnTo>
                    <a:pt x="3283" y="1490"/>
                  </a:lnTo>
                  <a:lnTo>
                    <a:pt x="3314" y="1460"/>
                  </a:lnTo>
                  <a:cubicBezTo>
                    <a:pt x="3314" y="1429"/>
                    <a:pt x="3314" y="1399"/>
                    <a:pt x="3283" y="1338"/>
                  </a:cubicBezTo>
                  <a:cubicBezTo>
                    <a:pt x="3283" y="1247"/>
                    <a:pt x="3253" y="1216"/>
                    <a:pt x="3253" y="1186"/>
                  </a:cubicBezTo>
                  <a:cubicBezTo>
                    <a:pt x="3253" y="1156"/>
                    <a:pt x="3253" y="1095"/>
                    <a:pt x="3223" y="1095"/>
                  </a:cubicBezTo>
                  <a:cubicBezTo>
                    <a:pt x="3223" y="1095"/>
                    <a:pt x="3223" y="1034"/>
                    <a:pt x="3223" y="1034"/>
                  </a:cubicBezTo>
                  <a:lnTo>
                    <a:pt x="3192" y="1004"/>
                  </a:lnTo>
                  <a:cubicBezTo>
                    <a:pt x="3192" y="973"/>
                    <a:pt x="3192" y="943"/>
                    <a:pt x="3162" y="943"/>
                  </a:cubicBezTo>
                  <a:lnTo>
                    <a:pt x="3131" y="852"/>
                  </a:lnTo>
                  <a:cubicBezTo>
                    <a:pt x="3131" y="821"/>
                    <a:pt x="3101" y="821"/>
                    <a:pt x="3101" y="791"/>
                  </a:cubicBezTo>
                  <a:cubicBezTo>
                    <a:pt x="3101" y="791"/>
                    <a:pt x="3071" y="760"/>
                    <a:pt x="3071" y="760"/>
                  </a:cubicBezTo>
                  <a:cubicBezTo>
                    <a:pt x="3040" y="700"/>
                    <a:pt x="3010" y="639"/>
                    <a:pt x="2979" y="608"/>
                  </a:cubicBezTo>
                  <a:cubicBezTo>
                    <a:pt x="2949" y="578"/>
                    <a:pt x="2919" y="548"/>
                    <a:pt x="2888" y="517"/>
                  </a:cubicBezTo>
                  <a:lnTo>
                    <a:pt x="2858" y="487"/>
                  </a:lnTo>
                  <a:cubicBezTo>
                    <a:pt x="2767" y="396"/>
                    <a:pt x="2645" y="305"/>
                    <a:pt x="2523" y="213"/>
                  </a:cubicBezTo>
                  <a:lnTo>
                    <a:pt x="2493" y="183"/>
                  </a:lnTo>
                  <a:lnTo>
                    <a:pt x="2432" y="183"/>
                  </a:lnTo>
                  <a:cubicBezTo>
                    <a:pt x="2402" y="153"/>
                    <a:pt x="2341" y="122"/>
                    <a:pt x="2311" y="122"/>
                  </a:cubicBezTo>
                  <a:lnTo>
                    <a:pt x="2250" y="92"/>
                  </a:lnTo>
                  <a:cubicBezTo>
                    <a:pt x="2220" y="92"/>
                    <a:pt x="2189" y="61"/>
                    <a:pt x="2159" y="61"/>
                  </a:cubicBezTo>
                  <a:lnTo>
                    <a:pt x="2128" y="61"/>
                  </a:lnTo>
                  <a:cubicBezTo>
                    <a:pt x="2128" y="61"/>
                    <a:pt x="2068" y="31"/>
                    <a:pt x="2068" y="31"/>
                  </a:cubicBezTo>
                  <a:lnTo>
                    <a:pt x="1946" y="31"/>
                  </a:lnTo>
                  <a:cubicBezTo>
                    <a:pt x="1946" y="31"/>
                    <a:pt x="1916" y="1"/>
                    <a:pt x="1885"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8227825" y="2641125"/>
              <a:ext cx="82100" cy="170575"/>
            </a:xfrm>
            <a:custGeom>
              <a:avLst/>
              <a:gdLst/>
              <a:ahLst/>
              <a:cxnLst/>
              <a:rect l="l" t="t" r="r" b="b"/>
              <a:pathLst>
                <a:path w="3284" h="6823" extrusionOk="0">
                  <a:moveTo>
                    <a:pt x="2888" y="3813"/>
                  </a:moveTo>
                  <a:lnTo>
                    <a:pt x="2888" y="5272"/>
                  </a:lnTo>
                  <a:lnTo>
                    <a:pt x="2888" y="5333"/>
                  </a:lnTo>
                  <a:cubicBezTo>
                    <a:pt x="2888" y="5333"/>
                    <a:pt x="2888" y="5363"/>
                    <a:pt x="2888" y="5363"/>
                  </a:cubicBezTo>
                  <a:lnTo>
                    <a:pt x="2888" y="5394"/>
                  </a:lnTo>
                  <a:lnTo>
                    <a:pt x="3071" y="5424"/>
                  </a:lnTo>
                  <a:lnTo>
                    <a:pt x="2888" y="5424"/>
                  </a:lnTo>
                  <a:cubicBezTo>
                    <a:pt x="2888" y="5424"/>
                    <a:pt x="2888" y="5455"/>
                    <a:pt x="2888" y="5485"/>
                  </a:cubicBezTo>
                  <a:cubicBezTo>
                    <a:pt x="2858" y="5515"/>
                    <a:pt x="2858" y="5576"/>
                    <a:pt x="2827" y="5637"/>
                  </a:cubicBezTo>
                  <a:cubicBezTo>
                    <a:pt x="2827" y="5667"/>
                    <a:pt x="2827" y="5667"/>
                    <a:pt x="2827" y="5667"/>
                  </a:cubicBezTo>
                  <a:lnTo>
                    <a:pt x="2797" y="5698"/>
                  </a:lnTo>
                  <a:lnTo>
                    <a:pt x="2979" y="5759"/>
                  </a:lnTo>
                  <a:lnTo>
                    <a:pt x="2797" y="5728"/>
                  </a:lnTo>
                  <a:cubicBezTo>
                    <a:pt x="2767" y="5759"/>
                    <a:pt x="2767" y="5789"/>
                    <a:pt x="2767" y="5819"/>
                  </a:cubicBezTo>
                  <a:cubicBezTo>
                    <a:pt x="2736" y="5819"/>
                    <a:pt x="2736" y="5819"/>
                    <a:pt x="2736" y="5850"/>
                  </a:cubicBezTo>
                  <a:lnTo>
                    <a:pt x="2706" y="5911"/>
                  </a:lnTo>
                  <a:cubicBezTo>
                    <a:pt x="2706" y="5911"/>
                    <a:pt x="2675" y="5911"/>
                    <a:pt x="2675" y="5941"/>
                  </a:cubicBezTo>
                  <a:cubicBezTo>
                    <a:pt x="2675" y="5941"/>
                    <a:pt x="2645" y="5971"/>
                    <a:pt x="2645" y="5971"/>
                  </a:cubicBezTo>
                  <a:cubicBezTo>
                    <a:pt x="2645" y="6002"/>
                    <a:pt x="2615" y="6002"/>
                    <a:pt x="2584" y="6063"/>
                  </a:cubicBezTo>
                  <a:cubicBezTo>
                    <a:pt x="2554" y="6093"/>
                    <a:pt x="2493" y="6154"/>
                    <a:pt x="2402" y="6214"/>
                  </a:cubicBezTo>
                  <a:lnTo>
                    <a:pt x="2371" y="6245"/>
                  </a:lnTo>
                  <a:cubicBezTo>
                    <a:pt x="2311" y="6275"/>
                    <a:pt x="2250" y="6306"/>
                    <a:pt x="2159" y="6336"/>
                  </a:cubicBezTo>
                  <a:cubicBezTo>
                    <a:pt x="2128" y="6366"/>
                    <a:pt x="2098" y="6366"/>
                    <a:pt x="2098" y="6366"/>
                  </a:cubicBezTo>
                  <a:cubicBezTo>
                    <a:pt x="2007" y="6397"/>
                    <a:pt x="1916" y="6427"/>
                    <a:pt x="1824" y="6427"/>
                  </a:cubicBezTo>
                  <a:lnTo>
                    <a:pt x="1672" y="6458"/>
                  </a:lnTo>
                  <a:cubicBezTo>
                    <a:pt x="1612" y="6458"/>
                    <a:pt x="1551" y="6458"/>
                    <a:pt x="1490" y="6427"/>
                  </a:cubicBezTo>
                  <a:lnTo>
                    <a:pt x="1338" y="6427"/>
                  </a:lnTo>
                  <a:lnTo>
                    <a:pt x="1216" y="6397"/>
                  </a:lnTo>
                  <a:cubicBezTo>
                    <a:pt x="1156" y="6366"/>
                    <a:pt x="1095" y="6336"/>
                    <a:pt x="1004" y="6306"/>
                  </a:cubicBezTo>
                  <a:lnTo>
                    <a:pt x="973" y="6275"/>
                  </a:lnTo>
                  <a:cubicBezTo>
                    <a:pt x="943" y="6275"/>
                    <a:pt x="943" y="6275"/>
                    <a:pt x="912" y="6245"/>
                  </a:cubicBezTo>
                  <a:cubicBezTo>
                    <a:pt x="852" y="6214"/>
                    <a:pt x="791" y="6154"/>
                    <a:pt x="730" y="6093"/>
                  </a:cubicBezTo>
                  <a:lnTo>
                    <a:pt x="669" y="6032"/>
                  </a:lnTo>
                  <a:cubicBezTo>
                    <a:pt x="639" y="6032"/>
                    <a:pt x="609" y="5971"/>
                    <a:pt x="609" y="5971"/>
                  </a:cubicBezTo>
                  <a:cubicBezTo>
                    <a:pt x="609" y="5971"/>
                    <a:pt x="609" y="5941"/>
                    <a:pt x="578" y="5941"/>
                  </a:cubicBezTo>
                  <a:cubicBezTo>
                    <a:pt x="578" y="5911"/>
                    <a:pt x="548" y="5911"/>
                    <a:pt x="548" y="5880"/>
                  </a:cubicBezTo>
                  <a:lnTo>
                    <a:pt x="548" y="5850"/>
                  </a:lnTo>
                  <a:lnTo>
                    <a:pt x="517" y="5819"/>
                  </a:lnTo>
                  <a:cubicBezTo>
                    <a:pt x="517" y="5819"/>
                    <a:pt x="517" y="5789"/>
                    <a:pt x="487" y="5789"/>
                  </a:cubicBezTo>
                  <a:cubicBezTo>
                    <a:pt x="487" y="5759"/>
                    <a:pt x="457" y="5728"/>
                    <a:pt x="457" y="5698"/>
                  </a:cubicBezTo>
                  <a:cubicBezTo>
                    <a:pt x="457" y="5698"/>
                    <a:pt x="457" y="5667"/>
                    <a:pt x="457" y="5667"/>
                  </a:cubicBezTo>
                  <a:lnTo>
                    <a:pt x="244" y="5698"/>
                  </a:lnTo>
                  <a:lnTo>
                    <a:pt x="244" y="5698"/>
                  </a:lnTo>
                  <a:lnTo>
                    <a:pt x="426" y="5607"/>
                  </a:lnTo>
                  <a:lnTo>
                    <a:pt x="396" y="5485"/>
                  </a:lnTo>
                  <a:cubicBezTo>
                    <a:pt x="396" y="5455"/>
                    <a:pt x="396" y="5455"/>
                    <a:pt x="365" y="5455"/>
                  </a:cubicBezTo>
                  <a:lnTo>
                    <a:pt x="305" y="5470"/>
                  </a:lnTo>
                  <a:lnTo>
                    <a:pt x="305" y="5470"/>
                  </a:lnTo>
                  <a:lnTo>
                    <a:pt x="396" y="5424"/>
                  </a:lnTo>
                  <a:lnTo>
                    <a:pt x="183" y="5455"/>
                  </a:lnTo>
                  <a:lnTo>
                    <a:pt x="183" y="5455"/>
                  </a:lnTo>
                  <a:lnTo>
                    <a:pt x="365" y="5394"/>
                  </a:lnTo>
                  <a:cubicBezTo>
                    <a:pt x="365" y="5363"/>
                    <a:pt x="365" y="5333"/>
                    <a:pt x="365" y="5303"/>
                  </a:cubicBezTo>
                  <a:lnTo>
                    <a:pt x="183" y="5303"/>
                  </a:lnTo>
                  <a:lnTo>
                    <a:pt x="365" y="5242"/>
                  </a:lnTo>
                  <a:lnTo>
                    <a:pt x="365" y="3813"/>
                  </a:lnTo>
                  <a:cubicBezTo>
                    <a:pt x="396" y="3813"/>
                    <a:pt x="396" y="3813"/>
                    <a:pt x="426" y="3844"/>
                  </a:cubicBezTo>
                  <a:lnTo>
                    <a:pt x="487" y="3844"/>
                  </a:lnTo>
                  <a:cubicBezTo>
                    <a:pt x="548" y="3874"/>
                    <a:pt x="639" y="3904"/>
                    <a:pt x="700" y="3935"/>
                  </a:cubicBezTo>
                  <a:cubicBezTo>
                    <a:pt x="943" y="3996"/>
                    <a:pt x="1216" y="4026"/>
                    <a:pt x="1368" y="4026"/>
                  </a:cubicBezTo>
                  <a:lnTo>
                    <a:pt x="1855" y="4026"/>
                  </a:lnTo>
                  <a:cubicBezTo>
                    <a:pt x="1976" y="4026"/>
                    <a:pt x="2098" y="4026"/>
                    <a:pt x="2189" y="3996"/>
                  </a:cubicBezTo>
                  <a:cubicBezTo>
                    <a:pt x="2250" y="3996"/>
                    <a:pt x="2311" y="3996"/>
                    <a:pt x="2371" y="3965"/>
                  </a:cubicBezTo>
                  <a:cubicBezTo>
                    <a:pt x="2402" y="3965"/>
                    <a:pt x="2463" y="3965"/>
                    <a:pt x="2523" y="3935"/>
                  </a:cubicBezTo>
                  <a:cubicBezTo>
                    <a:pt x="2615" y="3904"/>
                    <a:pt x="2706" y="3904"/>
                    <a:pt x="2767" y="3874"/>
                  </a:cubicBezTo>
                  <a:cubicBezTo>
                    <a:pt x="2767" y="3874"/>
                    <a:pt x="2767" y="3844"/>
                    <a:pt x="2767" y="3844"/>
                  </a:cubicBezTo>
                  <a:lnTo>
                    <a:pt x="2797" y="3844"/>
                  </a:lnTo>
                  <a:cubicBezTo>
                    <a:pt x="2827" y="3844"/>
                    <a:pt x="2858" y="3813"/>
                    <a:pt x="2888" y="3813"/>
                  </a:cubicBezTo>
                  <a:close/>
                  <a:moveTo>
                    <a:pt x="1643" y="0"/>
                  </a:moveTo>
                  <a:cubicBezTo>
                    <a:pt x="1564" y="0"/>
                    <a:pt x="1490" y="14"/>
                    <a:pt x="1429" y="14"/>
                  </a:cubicBezTo>
                  <a:lnTo>
                    <a:pt x="1338" y="14"/>
                  </a:lnTo>
                  <a:cubicBezTo>
                    <a:pt x="1308" y="44"/>
                    <a:pt x="1247" y="44"/>
                    <a:pt x="1216" y="44"/>
                  </a:cubicBezTo>
                  <a:cubicBezTo>
                    <a:pt x="1156" y="75"/>
                    <a:pt x="1095" y="75"/>
                    <a:pt x="1064" y="105"/>
                  </a:cubicBezTo>
                  <a:lnTo>
                    <a:pt x="1004" y="105"/>
                  </a:lnTo>
                  <a:lnTo>
                    <a:pt x="943" y="135"/>
                  </a:lnTo>
                  <a:cubicBezTo>
                    <a:pt x="912" y="135"/>
                    <a:pt x="882" y="166"/>
                    <a:pt x="821" y="196"/>
                  </a:cubicBezTo>
                  <a:lnTo>
                    <a:pt x="791" y="196"/>
                  </a:lnTo>
                  <a:cubicBezTo>
                    <a:pt x="791" y="227"/>
                    <a:pt x="761" y="227"/>
                    <a:pt x="761" y="227"/>
                  </a:cubicBezTo>
                  <a:cubicBezTo>
                    <a:pt x="761" y="227"/>
                    <a:pt x="730" y="257"/>
                    <a:pt x="730" y="257"/>
                  </a:cubicBezTo>
                  <a:cubicBezTo>
                    <a:pt x="669" y="287"/>
                    <a:pt x="639" y="318"/>
                    <a:pt x="609" y="318"/>
                  </a:cubicBezTo>
                  <a:cubicBezTo>
                    <a:pt x="578" y="348"/>
                    <a:pt x="548" y="379"/>
                    <a:pt x="517" y="409"/>
                  </a:cubicBezTo>
                  <a:cubicBezTo>
                    <a:pt x="487" y="409"/>
                    <a:pt x="487" y="439"/>
                    <a:pt x="457" y="470"/>
                  </a:cubicBezTo>
                  <a:cubicBezTo>
                    <a:pt x="396" y="500"/>
                    <a:pt x="396" y="531"/>
                    <a:pt x="335" y="591"/>
                  </a:cubicBezTo>
                  <a:lnTo>
                    <a:pt x="305" y="652"/>
                  </a:lnTo>
                  <a:cubicBezTo>
                    <a:pt x="274" y="652"/>
                    <a:pt x="274" y="682"/>
                    <a:pt x="244" y="743"/>
                  </a:cubicBezTo>
                  <a:lnTo>
                    <a:pt x="213" y="774"/>
                  </a:lnTo>
                  <a:cubicBezTo>
                    <a:pt x="213" y="804"/>
                    <a:pt x="183" y="804"/>
                    <a:pt x="183" y="834"/>
                  </a:cubicBezTo>
                  <a:cubicBezTo>
                    <a:pt x="183" y="834"/>
                    <a:pt x="153" y="865"/>
                    <a:pt x="153" y="926"/>
                  </a:cubicBezTo>
                  <a:cubicBezTo>
                    <a:pt x="122" y="926"/>
                    <a:pt x="122" y="956"/>
                    <a:pt x="122" y="986"/>
                  </a:cubicBezTo>
                  <a:cubicBezTo>
                    <a:pt x="92" y="1017"/>
                    <a:pt x="92" y="1047"/>
                    <a:pt x="61" y="1108"/>
                  </a:cubicBezTo>
                  <a:cubicBezTo>
                    <a:pt x="61" y="1138"/>
                    <a:pt x="61" y="1169"/>
                    <a:pt x="61" y="1169"/>
                  </a:cubicBezTo>
                  <a:cubicBezTo>
                    <a:pt x="31" y="1199"/>
                    <a:pt x="31" y="1199"/>
                    <a:pt x="31" y="1230"/>
                  </a:cubicBezTo>
                  <a:cubicBezTo>
                    <a:pt x="31" y="1260"/>
                    <a:pt x="31" y="1290"/>
                    <a:pt x="31" y="1321"/>
                  </a:cubicBezTo>
                  <a:lnTo>
                    <a:pt x="1" y="1351"/>
                  </a:lnTo>
                  <a:cubicBezTo>
                    <a:pt x="1" y="1351"/>
                    <a:pt x="1" y="1382"/>
                    <a:pt x="1" y="1382"/>
                  </a:cubicBezTo>
                  <a:lnTo>
                    <a:pt x="1" y="1503"/>
                  </a:lnTo>
                  <a:lnTo>
                    <a:pt x="1" y="1564"/>
                  </a:lnTo>
                  <a:lnTo>
                    <a:pt x="1" y="3418"/>
                  </a:lnTo>
                  <a:lnTo>
                    <a:pt x="1" y="5303"/>
                  </a:lnTo>
                  <a:lnTo>
                    <a:pt x="1" y="5333"/>
                  </a:lnTo>
                  <a:cubicBezTo>
                    <a:pt x="1" y="5363"/>
                    <a:pt x="1" y="5424"/>
                    <a:pt x="1" y="5424"/>
                  </a:cubicBezTo>
                  <a:cubicBezTo>
                    <a:pt x="1" y="5455"/>
                    <a:pt x="1" y="5455"/>
                    <a:pt x="1" y="5485"/>
                  </a:cubicBezTo>
                  <a:cubicBezTo>
                    <a:pt x="1" y="5515"/>
                    <a:pt x="1" y="5515"/>
                    <a:pt x="1" y="5515"/>
                  </a:cubicBezTo>
                  <a:cubicBezTo>
                    <a:pt x="1" y="5515"/>
                    <a:pt x="1" y="5546"/>
                    <a:pt x="31" y="5546"/>
                  </a:cubicBezTo>
                  <a:cubicBezTo>
                    <a:pt x="31" y="5546"/>
                    <a:pt x="31" y="5576"/>
                    <a:pt x="31" y="5576"/>
                  </a:cubicBezTo>
                  <a:cubicBezTo>
                    <a:pt x="31" y="5576"/>
                    <a:pt x="31" y="5607"/>
                    <a:pt x="31" y="5667"/>
                  </a:cubicBezTo>
                  <a:cubicBezTo>
                    <a:pt x="31" y="5667"/>
                    <a:pt x="61" y="5728"/>
                    <a:pt x="61" y="5728"/>
                  </a:cubicBezTo>
                  <a:cubicBezTo>
                    <a:pt x="61" y="5728"/>
                    <a:pt x="61" y="5759"/>
                    <a:pt x="61" y="5759"/>
                  </a:cubicBezTo>
                  <a:lnTo>
                    <a:pt x="92" y="5819"/>
                  </a:lnTo>
                  <a:cubicBezTo>
                    <a:pt x="92" y="5819"/>
                    <a:pt x="122" y="5850"/>
                    <a:pt x="122" y="5850"/>
                  </a:cubicBezTo>
                  <a:cubicBezTo>
                    <a:pt x="122" y="5880"/>
                    <a:pt x="153" y="5941"/>
                    <a:pt x="153" y="5971"/>
                  </a:cubicBezTo>
                  <a:lnTo>
                    <a:pt x="183" y="6002"/>
                  </a:lnTo>
                  <a:cubicBezTo>
                    <a:pt x="183" y="6032"/>
                    <a:pt x="213" y="6032"/>
                    <a:pt x="213" y="6063"/>
                  </a:cubicBezTo>
                  <a:cubicBezTo>
                    <a:pt x="244" y="6063"/>
                    <a:pt x="244" y="6093"/>
                    <a:pt x="244" y="6093"/>
                  </a:cubicBezTo>
                  <a:cubicBezTo>
                    <a:pt x="244" y="6093"/>
                    <a:pt x="244" y="6123"/>
                    <a:pt x="274" y="6154"/>
                  </a:cubicBezTo>
                  <a:cubicBezTo>
                    <a:pt x="274" y="6154"/>
                    <a:pt x="305" y="6184"/>
                    <a:pt x="305" y="6184"/>
                  </a:cubicBezTo>
                  <a:cubicBezTo>
                    <a:pt x="305" y="6184"/>
                    <a:pt x="335" y="6214"/>
                    <a:pt x="335" y="6214"/>
                  </a:cubicBezTo>
                  <a:cubicBezTo>
                    <a:pt x="365" y="6245"/>
                    <a:pt x="365" y="6245"/>
                    <a:pt x="396" y="6275"/>
                  </a:cubicBezTo>
                  <a:cubicBezTo>
                    <a:pt x="426" y="6306"/>
                    <a:pt x="457" y="6336"/>
                    <a:pt x="487" y="6366"/>
                  </a:cubicBezTo>
                  <a:cubicBezTo>
                    <a:pt x="578" y="6458"/>
                    <a:pt x="639" y="6518"/>
                    <a:pt x="700" y="6549"/>
                  </a:cubicBezTo>
                  <a:cubicBezTo>
                    <a:pt x="730" y="6579"/>
                    <a:pt x="761" y="6579"/>
                    <a:pt x="791" y="6610"/>
                  </a:cubicBezTo>
                  <a:cubicBezTo>
                    <a:pt x="821" y="6610"/>
                    <a:pt x="821" y="6610"/>
                    <a:pt x="852" y="6640"/>
                  </a:cubicBezTo>
                  <a:cubicBezTo>
                    <a:pt x="943" y="6670"/>
                    <a:pt x="1034" y="6731"/>
                    <a:pt x="1125" y="6731"/>
                  </a:cubicBezTo>
                  <a:lnTo>
                    <a:pt x="1186" y="6762"/>
                  </a:lnTo>
                  <a:lnTo>
                    <a:pt x="1247" y="6762"/>
                  </a:lnTo>
                  <a:cubicBezTo>
                    <a:pt x="1247" y="6762"/>
                    <a:pt x="1308" y="6792"/>
                    <a:pt x="1308" y="6792"/>
                  </a:cubicBezTo>
                  <a:lnTo>
                    <a:pt x="1429" y="6792"/>
                  </a:lnTo>
                  <a:lnTo>
                    <a:pt x="1429" y="6610"/>
                  </a:lnTo>
                  <a:lnTo>
                    <a:pt x="1490" y="6792"/>
                  </a:lnTo>
                  <a:cubicBezTo>
                    <a:pt x="1520" y="6822"/>
                    <a:pt x="1581" y="6822"/>
                    <a:pt x="1642" y="6822"/>
                  </a:cubicBezTo>
                  <a:lnTo>
                    <a:pt x="1703" y="6822"/>
                  </a:lnTo>
                  <a:lnTo>
                    <a:pt x="1885" y="6792"/>
                  </a:lnTo>
                  <a:cubicBezTo>
                    <a:pt x="2007" y="6792"/>
                    <a:pt x="2128" y="6762"/>
                    <a:pt x="2220" y="6701"/>
                  </a:cubicBezTo>
                  <a:lnTo>
                    <a:pt x="2280" y="6701"/>
                  </a:lnTo>
                  <a:cubicBezTo>
                    <a:pt x="2280" y="6701"/>
                    <a:pt x="2311" y="6670"/>
                    <a:pt x="2341" y="6670"/>
                  </a:cubicBezTo>
                  <a:cubicBezTo>
                    <a:pt x="2432" y="6640"/>
                    <a:pt x="2523" y="6579"/>
                    <a:pt x="2584" y="6549"/>
                  </a:cubicBezTo>
                  <a:cubicBezTo>
                    <a:pt x="2584" y="6518"/>
                    <a:pt x="2615" y="6518"/>
                    <a:pt x="2615" y="6518"/>
                  </a:cubicBezTo>
                  <a:cubicBezTo>
                    <a:pt x="2645" y="6488"/>
                    <a:pt x="2645" y="6488"/>
                    <a:pt x="2645" y="6488"/>
                  </a:cubicBezTo>
                  <a:cubicBezTo>
                    <a:pt x="2736" y="6427"/>
                    <a:pt x="2797" y="6366"/>
                    <a:pt x="2888" y="6275"/>
                  </a:cubicBezTo>
                  <a:cubicBezTo>
                    <a:pt x="2919" y="6245"/>
                    <a:pt x="2919" y="6214"/>
                    <a:pt x="2949" y="6214"/>
                  </a:cubicBezTo>
                  <a:cubicBezTo>
                    <a:pt x="2979" y="6184"/>
                    <a:pt x="2979" y="6154"/>
                    <a:pt x="3010" y="6123"/>
                  </a:cubicBezTo>
                  <a:cubicBezTo>
                    <a:pt x="3010" y="6123"/>
                    <a:pt x="3010" y="6093"/>
                    <a:pt x="3010" y="6093"/>
                  </a:cubicBezTo>
                  <a:cubicBezTo>
                    <a:pt x="3040" y="6063"/>
                    <a:pt x="3040" y="6063"/>
                    <a:pt x="3071" y="6032"/>
                  </a:cubicBezTo>
                  <a:cubicBezTo>
                    <a:pt x="3071" y="6032"/>
                    <a:pt x="3071" y="6002"/>
                    <a:pt x="3071" y="6002"/>
                  </a:cubicBezTo>
                  <a:cubicBezTo>
                    <a:pt x="3071" y="6002"/>
                    <a:pt x="3101" y="5971"/>
                    <a:pt x="3101" y="5971"/>
                  </a:cubicBezTo>
                  <a:cubicBezTo>
                    <a:pt x="3101" y="5941"/>
                    <a:pt x="3131" y="5911"/>
                    <a:pt x="3131" y="5880"/>
                  </a:cubicBezTo>
                  <a:cubicBezTo>
                    <a:pt x="3131" y="5880"/>
                    <a:pt x="3162" y="5819"/>
                    <a:pt x="3162" y="5819"/>
                  </a:cubicBezTo>
                  <a:lnTo>
                    <a:pt x="3162" y="5789"/>
                  </a:lnTo>
                  <a:cubicBezTo>
                    <a:pt x="3192" y="5789"/>
                    <a:pt x="3192" y="5789"/>
                    <a:pt x="3192" y="5759"/>
                  </a:cubicBezTo>
                  <a:cubicBezTo>
                    <a:pt x="3192" y="5759"/>
                    <a:pt x="3192" y="5759"/>
                    <a:pt x="3192" y="5728"/>
                  </a:cubicBezTo>
                  <a:cubicBezTo>
                    <a:pt x="3223" y="5698"/>
                    <a:pt x="3253" y="5607"/>
                    <a:pt x="3253" y="5546"/>
                  </a:cubicBezTo>
                  <a:cubicBezTo>
                    <a:pt x="3253" y="5515"/>
                    <a:pt x="3253" y="5515"/>
                    <a:pt x="3253" y="5485"/>
                  </a:cubicBezTo>
                  <a:lnTo>
                    <a:pt x="3253" y="5455"/>
                  </a:lnTo>
                  <a:cubicBezTo>
                    <a:pt x="3253" y="5455"/>
                    <a:pt x="3253" y="5455"/>
                    <a:pt x="3253" y="5424"/>
                  </a:cubicBezTo>
                  <a:cubicBezTo>
                    <a:pt x="3253" y="5394"/>
                    <a:pt x="3253" y="5394"/>
                    <a:pt x="3253" y="5394"/>
                  </a:cubicBezTo>
                  <a:cubicBezTo>
                    <a:pt x="3253" y="5394"/>
                    <a:pt x="3283" y="5303"/>
                    <a:pt x="3283" y="5303"/>
                  </a:cubicBezTo>
                  <a:lnTo>
                    <a:pt x="3071" y="5303"/>
                  </a:lnTo>
                  <a:lnTo>
                    <a:pt x="3283" y="5242"/>
                  </a:lnTo>
                  <a:lnTo>
                    <a:pt x="3283" y="3388"/>
                  </a:lnTo>
                  <a:lnTo>
                    <a:pt x="3283" y="1534"/>
                  </a:lnTo>
                  <a:lnTo>
                    <a:pt x="3283" y="1503"/>
                  </a:lnTo>
                  <a:lnTo>
                    <a:pt x="3283" y="1442"/>
                  </a:lnTo>
                  <a:cubicBezTo>
                    <a:pt x="3283" y="1412"/>
                    <a:pt x="3283" y="1382"/>
                    <a:pt x="3283" y="1321"/>
                  </a:cubicBezTo>
                  <a:cubicBezTo>
                    <a:pt x="3253" y="1260"/>
                    <a:pt x="3253" y="1199"/>
                    <a:pt x="3223" y="1169"/>
                  </a:cubicBezTo>
                  <a:cubicBezTo>
                    <a:pt x="3223" y="1138"/>
                    <a:pt x="3223" y="1108"/>
                    <a:pt x="3192" y="1108"/>
                  </a:cubicBezTo>
                  <a:cubicBezTo>
                    <a:pt x="3192" y="1078"/>
                    <a:pt x="3192" y="1047"/>
                    <a:pt x="3192" y="1047"/>
                  </a:cubicBezTo>
                  <a:lnTo>
                    <a:pt x="3162" y="986"/>
                  </a:lnTo>
                  <a:cubicBezTo>
                    <a:pt x="3162" y="986"/>
                    <a:pt x="3162" y="956"/>
                    <a:pt x="3162" y="956"/>
                  </a:cubicBezTo>
                  <a:lnTo>
                    <a:pt x="3101" y="804"/>
                  </a:lnTo>
                  <a:cubicBezTo>
                    <a:pt x="3071" y="804"/>
                    <a:pt x="3071" y="774"/>
                    <a:pt x="3040" y="743"/>
                  </a:cubicBezTo>
                  <a:cubicBezTo>
                    <a:pt x="3010" y="682"/>
                    <a:pt x="2979" y="652"/>
                    <a:pt x="2949" y="622"/>
                  </a:cubicBezTo>
                  <a:cubicBezTo>
                    <a:pt x="2919" y="591"/>
                    <a:pt x="2919" y="561"/>
                    <a:pt x="2888" y="531"/>
                  </a:cubicBezTo>
                  <a:lnTo>
                    <a:pt x="2858" y="500"/>
                  </a:lnTo>
                  <a:lnTo>
                    <a:pt x="2827" y="470"/>
                  </a:lnTo>
                  <a:cubicBezTo>
                    <a:pt x="2736" y="379"/>
                    <a:pt x="2645" y="287"/>
                    <a:pt x="2493" y="227"/>
                  </a:cubicBezTo>
                  <a:cubicBezTo>
                    <a:pt x="2493" y="227"/>
                    <a:pt x="2463" y="196"/>
                    <a:pt x="2432" y="196"/>
                  </a:cubicBezTo>
                  <a:cubicBezTo>
                    <a:pt x="2371" y="166"/>
                    <a:pt x="2341" y="135"/>
                    <a:pt x="2280" y="105"/>
                  </a:cubicBezTo>
                  <a:lnTo>
                    <a:pt x="2250" y="105"/>
                  </a:lnTo>
                  <a:cubicBezTo>
                    <a:pt x="2220" y="75"/>
                    <a:pt x="2189" y="75"/>
                    <a:pt x="2159" y="75"/>
                  </a:cubicBezTo>
                  <a:lnTo>
                    <a:pt x="2068" y="44"/>
                  </a:lnTo>
                  <a:cubicBezTo>
                    <a:pt x="2037" y="44"/>
                    <a:pt x="2007" y="14"/>
                    <a:pt x="1946" y="14"/>
                  </a:cubicBezTo>
                  <a:lnTo>
                    <a:pt x="1764" y="14"/>
                  </a:lnTo>
                  <a:cubicBezTo>
                    <a:pt x="1723" y="4"/>
                    <a:pt x="1683" y="0"/>
                    <a:pt x="1643"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8347125" y="2690100"/>
              <a:ext cx="82100" cy="170225"/>
            </a:xfrm>
            <a:custGeom>
              <a:avLst/>
              <a:gdLst/>
              <a:ahLst/>
              <a:cxnLst/>
              <a:rect l="l" t="t" r="r" b="b"/>
              <a:pathLst>
                <a:path w="3284" h="6809" extrusionOk="0">
                  <a:moveTo>
                    <a:pt x="2888" y="3830"/>
                  </a:moveTo>
                  <a:lnTo>
                    <a:pt x="2888" y="5289"/>
                  </a:lnTo>
                  <a:lnTo>
                    <a:pt x="2888" y="5319"/>
                  </a:lnTo>
                  <a:cubicBezTo>
                    <a:pt x="2888" y="5350"/>
                    <a:pt x="2888" y="5350"/>
                    <a:pt x="2888" y="5380"/>
                  </a:cubicBezTo>
                  <a:lnTo>
                    <a:pt x="3071" y="5441"/>
                  </a:lnTo>
                  <a:lnTo>
                    <a:pt x="2888" y="5411"/>
                  </a:lnTo>
                  <a:cubicBezTo>
                    <a:pt x="2888" y="5441"/>
                    <a:pt x="2888" y="5471"/>
                    <a:pt x="2888" y="5471"/>
                  </a:cubicBezTo>
                  <a:cubicBezTo>
                    <a:pt x="2858" y="5532"/>
                    <a:pt x="2858" y="5593"/>
                    <a:pt x="2828" y="5654"/>
                  </a:cubicBezTo>
                  <a:lnTo>
                    <a:pt x="2797" y="5684"/>
                  </a:lnTo>
                  <a:lnTo>
                    <a:pt x="2980" y="5775"/>
                  </a:lnTo>
                  <a:lnTo>
                    <a:pt x="2797" y="5745"/>
                  </a:lnTo>
                  <a:cubicBezTo>
                    <a:pt x="2797" y="5745"/>
                    <a:pt x="2767" y="5775"/>
                    <a:pt x="2767" y="5806"/>
                  </a:cubicBezTo>
                  <a:cubicBezTo>
                    <a:pt x="2767" y="5806"/>
                    <a:pt x="2736" y="5806"/>
                    <a:pt x="2736" y="5836"/>
                  </a:cubicBezTo>
                  <a:cubicBezTo>
                    <a:pt x="2736" y="5866"/>
                    <a:pt x="2706" y="5866"/>
                    <a:pt x="2676" y="5927"/>
                  </a:cubicBezTo>
                  <a:cubicBezTo>
                    <a:pt x="2676" y="5927"/>
                    <a:pt x="2676" y="5958"/>
                    <a:pt x="2645" y="5958"/>
                  </a:cubicBezTo>
                  <a:cubicBezTo>
                    <a:pt x="2645" y="5988"/>
                    <a:pt x="2615" y="6018"/>
                    <a:pt x="2584" y="6049"/>
                  </a:cubicBezTo>
                  <a:cubicBezTo>
                    <a:pt x="2524" y="6110"/>
                    <a:pt x="2493" y="6140"/>
                    <a:pt x="2432" y="6201"/>
                  </a:cubicBezTo>
                  <a:lnTo>
                    <a:pt x="2402" y="6201"/>
                  </a:lnTo>
                  <a:lnTo>
                    <a:pt x="2372" y="6231"/>
                  </a:lnTo>
                  <a:cubicBezTo>
                    <a:pt x="2311" y="6262"/>
                    <a:pt x="2250" y="6292"/>
                    <a:pt x="2159" y="6353"/>
                  </a:cubicBezTo>
                  <a:lnTo>
                    <a:pt x="2098" y="6353"/>
                  </a:lnTo>
                  <a:cubicBezTo>
                    <a:pt x="2007" y="6383"/>
                    <a:pt x="1916" y="6414"/>
                    <a:pt x="1824" y="6414"/>
                  </a:cubicBezTo>
                  <a:lnTo>
                    <a:pt x="1673" y="6444"/>
                  </a:lnTo>
                  <a:lnTo>
                    <a:pt x="1460" y="6444"/>
                  </a:lnTo>
                  <a:cubicBezTo>
                    <a:pt x="1460" y="6444"/>
                    <a:pt x="1429" y="6444"/>
                    <a:pt x="1429" y="6414"/>
                  </a:cubicBezTo>
                  <a:lnTo>
                    <a:pt x="1338" y="6414"/>
                  </a:lnTo>
                  <a:lnTo>
                    <a:pt x="1217" y="6383"/>
                  </a:lnTo>
                  <a:cubicBezTo>
                    <a:pt x="1156" y="6353"/>
                    <a:pt x="1095" y="6322"/>
                    <a:pt x="1004" y="6292"/>
                  </a:cubicBezTo>
                  <a:lnTo>
                    <a:pt x="943" y="6262"/>
                  </a:lnTo>
                  <a:cubicBezTo>
                    <a:pt x="943" y="6262"/>
                    <a:pt x="943" y="6262"/>
                    <a:pt x="913" y="6231"/>
                  </a:cubicBezTo>
                  <a:lnTo>
                    <a:pt x="882" y="6231"/>
                  </a:lnTo>
                  <a:cubicBezTo>
                    <a:pt x="852" y="6201"/>
                    <a:pt x="791" y="6140"/>
                    <a:pt x="730" y="6079"/>
                  </a:cubicBezTo>
                  <a:cubicBezTo>
                    <a:pt x="700" y="6079"/>
                    <a:pt x="669" y="6049"/>
                    <a:pt x="639" y="6018"/>
                  </a:cubicBezTo>
                  <a:cubicBezTo>
                    <a:pt x="639" y="5988"/>
                    <a:pt x="609" y="5958"/>
                    <a:pt x="609" y="5958"/>
                  </a:cubicBezTo>
                  <a:cubicBezTo>
                    <a:pt x="609" y="5958"/>
                    <a:pt x="578" y="5927"/>
                    <a:pt x="578" y="5927"/>
                  </a:cubicBezTo>
                  <a:cubicBezTo>
                    <a:pt x="578" y="5927"/>
                    <a:pt x="548" y="5897"/>
                    <a:pt x="548" y="5897"/>
                  </a:cubicBezTo>
                  <a:cubicBezTo>
                    <a:pt x="548" y="5866"/>
                    <a:pt x="548" y="5866"/>
                    <a:pt x="548" y="5866"/>
                  </a:cubicBezTo>
                  <a:lnTo>
                    <a:pt x="517" y="5866"/>
                  </a:lnTo>
                  <a:cubicBezTo>
                    <a:pt x="517" y="5836"/>
                    <a:pt x="517" y="5836"/>
                    <a:pt x="517" y="5836"/>
                  </a:cubicBezTo>
                  <a:cubicBezTo>
                    <a:pt x="487" y="5806"/>
                    <a:pt x="487" y="5806"/>
                    <a:pt x="487" y="5775"/>
                  </a:cubicBezTo>
                  <a:cubicBezTo>
                    <a:pt x="457" y="5745"/>
                    <a:pt x="457" y="5714"/>
                    <a:pt x="457" y="5714"/>
                  </a:cubicBezTo>
                  <a:cubicBezTo>
                    <a:pt x="457" y="5714"/>
                    <a:pt x="426" y="5684"/>
                    <a:pt x="426" y="5654"/>
                  </a:cubicBezTo>
                  <a:lnTo>
                    <a:pt x="244" y="5714"/>
                  </a:lnTo>
                  <a:lnTo>
                    <a:pt x="244" y="5714"/>
                  </a:lnTo>
                  <a:lnTo>
                    <a:pt x="426" y="5623"/>
                  </a:lnTo>
                  <a:cubicBezTo>
                    <a:pt x="396" y="5593"/>
                    <a:pt x="396" y="5563"/>
                    <a:pt x="396" y="5532"/>
                  </a:cubicBezTo>
                  <a:lnTo>
                    <a:pt x="366" y="5502"/>
                  </a:lnTo>
                  <a:lnTo>
                    <a:pt x="366" y="5471"/>
                  </a:lnTo>
                  <a:cubicBezTo>
                    <a:pt x="366" y="5471"/>
                    <a:pt x="366" y="5441"/>
                    <a:pt x="366" y="5441"/>
                  </a:cubicBezTo>
                  <a:lnTo>
                    <a:pt x="183" y="5471"/>
                  </a:lnTo>
                  <a:lnTo>
                    <a:pt x="366" y="5380"/>
                  </a:lnTo>
                  <a:cubicBezTo>
                    <a:pt x="366" y="5380"/>
                    <a:pt x="366" y="5350"/>
                    <a:pt x="366" y="5289"/>
                  </a:cubicBezTo>
                  <a:lnTo>
                    <a:pt x="153" y="5319"/>
                  </a:lnTo>
                  <a:lnTo>
                    <a:pt x="366" y="5259"/>
                  </a:lnTo>
                  <a:lnTo>
                    <a:pt x="366" y="3830"/>
                  </a:lnTo>
                  <a:lnTo>
                    <a:pt x="426" y="3830"/>
                  </a:lnTo>
                  <a:lnTo>
                    <a:pt x="457" y="3860"/>
                  </a:lnTo>
                  <a:lnTo>
                    <a:pt x="487" y="3860"/>
                  </a:lnTo>
                  <a:cubicBezTo>
                    <a:pt x="761" y="3982"/>
                    <a:pt x="1156" y="4043"/>
                    <a:pt x="1369" y="4043"/>
                  </a:cubicBezTo>
                  <a:lnTo>
                    <a:pt x="1855" y="4043"/>
                  </a:lnTo>
                  <a:cubicBezTo>
                    <a:pt x="1976" y="4043"/>
                    <a:pt x="2068" y="4012"/>
                    <a:pt x="2189" y="4012"/>
                  </a:cubicBezTo>
                  <a:cubicBezTo>
                    <a:pt x="2250" y="4012"/>
                    <a:pt x="2311" y="3982"/>
                    <a:pt x="2372" y="3982"/>
                  </a:cubicBezTo>
                  <a:cubicBezTo>
                    <a:pt x="2402" y="3982"/>
                    <a:pt x="2463" y="3952"/>
                    <a:pt x="2493" y="3952"/>
                  </a:cubicBezTo>
                  <a:cubicBezTo>
                    <a:pt x="2615" y="3921"/>
                    <a:pt x="2676" y="3891"/>
                    <a:pt x="2736" y="3860"/>
                  </a:cubicBezTo>
                  <a:lnTo>
                    <a:pt x="2797" y="3860"/>
                  </a:lnTo>
                  <a:cubicBezTo>
                    <a:pt x="2828" y="3830"/>
                    <a:pt x="2858" y="3830"/>
                    <a:pt x="2888" y="3830"/>
                  </a:cubicBezTo>
                  <a:close/>
                  <a:moveTo>
                    <a:pt x="1429" y="0"/>
                  </a:moveTo>
                  <a:cubicBezTo>
                    <a:pt x="1399" y="0"/>
                    <a:pt x="1369" y="0"/>
                    <a:pt x="1338" y="31"/>
                  </a:cubicBezTo>
                  <a:lnTo>
                    <a:pt x="1217" y="31"/>
                  </a:lnTo>
                  <a:cubicBezTo>
                    <a:pt x="1125" y="61"/>
                    <a:pt x="1095" y="61"/>
                    <a:pt x="1034" y="91"/>
                  </a:cubicBezTo>
                  <a:cubicBezTo>
                    <a:pt x="1034" y="91"/>
                    <a:pt x="1004" y="122"/>
                    <a:pt x="1004" y="122"/>
                  </a:cubicBezTo>
                  <a:lnTo>
                    <a:pt x="943" y="122"/>
                  </a:lnTo>
                  <a:cubicBezTo>
                    <a:pt x="913" y="152"/>
                    <a:pt x="882" y="152"/>
                    <a:pt x="821" y="182"/>
                  </a:cubicBezTo>
                  <a:cubicBezTo>
                    <a:pt x="821" y="182"/>
                    <a:pt x="791" y="213"/>
                    <a:pt x="791" y="213"/>
                  </a:cubicBezTo>
                  <a:lnTo>
                    <a:pt x="761" y="213"/>
                  </a:lnTo>
                  <a:cubicBezTo>
                    <a:pt x="761" y="213"/>
                    <a:pt x="730" y="243"/>
                    <a:pt x="730" y="243"/>
                  </a:cubicBezTo>
                  <a:cubicBezTo>
                    <a:pt x="669" y="274"/>
                    <a:pt x="639" y="304"/>
                    <a:pt x="609" y="334"/>
                  </a:cubicBezTo>
                  <a:cubicBezTo>
                    <a:pt x="578" y="334"/>
                    <a:pt x="548" y="365"/>
                    <a:pt x="517" y="395"/>
                  </a:cubicBezTo>
                  <a:cubicBezTo>
                    <a:pt x="487" y="426"/>
                    <a:pt x="487" y="426"/>
                    <a:pt x="487" y="426"/>
                  </a:cubicBezTo>
                  <a:lnTo>
                    <a:pt x="457" y="456"/>
                  </a:lnTo>
                  <a:cubicBezTo>
                    <a:pt x="396" y="517"/>
                    <a:pt x="396" y="547"/>
                    <a:pt x="335" y="578"/>
                  </a:cubicBezTo>
                  <a:lnTo>
                    <a:pt x="305" y="638"/>
                  </a:lnTo>
                  <a:cubicBezTo>
                    <a:pt x="274" y="669"/>
                    <a:pt x="274" y="669"/>
                    <a:pt x="244" y="730"/>
                  </a:cubicBezTo>
                  <a:lnTo>
                    <a:pt x="214" y="760"/>
                  </a:lnTo>
                  <a:cubicBezTo>
                    <a:pt x="214" y="790"/>
                    <a:pt x="183" y="790"/>
                    <a:pt x="183" y="790"/>
                  </a:cubicBezTo>
                  <a:cubicBezTo>
                    <a:pt x="183" y="821"/>
                    <a:pt x="153" y="851"/>
                    <a:pt x="153" y="912"/>
                  </a:cubicBezTo>
                  <a:cubicBezTo>
                    <a:pt x="122" y="912"/>
                    <a:pt x="122" y="942"/>
                    <a:pt x="122" y="973"/>
                  </a:cubicBezTo>
                  <a:cubicBezTo>
                    <a:pt x="92" y="1003"/>
                    <a:pt x="92" y="1034"/>
                    <a:pt x="62" y="1094"/>
                  </a:cubicBezTo>
                  <a:cubicBezTo>
                    <a:pt x="62" y="1125"/>
                    <a:pt x="62" y="1125"/>
                    <a:pt x="62" y="1155"/>
                  </a:cubicBezTo>
                  <a:cubicBezTo>
                    <a:pt x="62" y="1186"/>
                    <a:pt x="31" y="1186"/>
                    <a:pt x="31" y="1216"/>
                  </a:cubicBezTo>
                  <a:cubicBezTo>
                    <a:pt x="31" y="1216"/>
                    <a:pt x="31" y="1277"/>
                    <a:pt x="31" y="1338"/>
                  </a:cubicBezTo>
                  <a:cubicBezTo>
                    <a:pt x="31" y="1338"/>
                    <a:pt x="1" y="1368"/>
                    <a:pt x="1" y="1368"/>
                  </a:cubicBezTo>
                  <a:lnTo>
                    <a:pt x="1" y="1489"/>
                  </a:lnTo>
                  <a:lnTo>
                    <a:pt x="1" y="1550"/>
                  </a:lnTo>
                  <a:lnTo>
                    <a:pt x="1" y="3404"/>
                  </a:lnTo>
                  <a:lnTo>
                    <a:pt x="1" y="5289"/>
                  </a:lnTo>
                  <a:lnTo>
                    <a:pt x="1" y="5319"/>
                  </a:lnTo>
                  <a:cubicBezTo>
                    <a:pt x="1" y="5350"/>
                    <a:pt x="1" y="5411"/>
                    <a:pt x="1" y="5411"/>
                  </a:cubicBezTo>
                  <a:cubicBezTo>
                    <a:pt x="1" y="5411"/>
                    <a:pt x="1" y="5441"/>
                    <a:pt x="1" y="5471"/>
                  </a:cubicBezTo>
                  <a:cubicBezTo>
                    <a:pt x="1" y="5502"/>
                    <a:pt x="1" y="5502"/>
                    <a:pt x="1" y="5502"/>
                  </a:cubicBezTo>
                  <a:cubicBezTo>
                    <a:pt x="1" y="5502"/>
                    <a:pt x="31" y="5502"/>
                    <a:pt x="31" y="5532"/>
                  </a:cubicBezTo>
                  <a:cubicBezTo>
                    <a:pt x="31" y="5563"/>
                    <a:pt x="31" y="5593"/>
                    <a:pt x="62" y="5654"/>
                  </a:cubicBezTo>
                  <a:lnTo>
                    <a:pt x="92" y="5806"/>
                  </a:lnTo>
                  <a:cubicBezTo>
                    <a:pt x="92" y="5806"/>
                    <a:pt x="122" y="5836"/>
                    <a:pt x="122" y="5836"/>
                  </a:cubicBezTo>
                  <a:cubicBezTo>
                    <a:pt x="122" y="5866"/>
                    <a:pt x="153" y="5897"/>
                    <a:pt x="153" y="5958"/>
                  </a:cubicBezTo>
                  <a:lnTo>
                    <a:pt x="183" y="5988"/>
                  </a:lnTo>
                  <a:cubicBezTo>
                    <a:pt x="183" y="6018"/>
                    <a:pt x="214" y="6018"/>
                    <a:pt x="214" y="6049"/>
                  </a:cubicBezTo>
                  <a:cubicBezTo>
                    <a:pt x="214" y="6049"/>
                    <a:pt x="214" y="6049"/>
                    <a:pt x="244" y="6079"/>
                  </a:cubicBezTo>
                  <a:cubicBezTo>
                    <a:pt x="244" y="6079"/>
                    <a:pt x="274" y="6110"/>
                    <a:pt x="274" y="6140"/>
                  </a:cubicBezTo>
                  <a:cubicBezTo>
                    <a:pt x="274" y="6140"/>
                    <a:pt x="305" y="6170"/>
                    <a:pt x="305" y="6170"/>
                  </a:cubicBezTo>
                  <a:lnTo>
                    <a:pt x="335" y="6201"/>
                  </a:lnTo>
                  <a:cubicBezTo>
                    <a:pt x="335" y="6201"/>
                    <a:pt x="335" y="6201"/>
                    <a:pt x="366" y="6231"/>
                  </a:cubicBezTo>
                  <a:cubicBezTo>
                    <a:pt x="366" y="6231"/>
                    <a:pt x="366" y="6262"/>
                    <a:pt x="396" y="6262"/>
                  </a:cubicBezTo>
                  <a:cubicBezTo>
                    <a:pt x="426" y="6292"/>
                    <a:pt x="457" y="6322"/>
                    <a:pt x="487" y="6353"/>
                  </a:cubicBezTo>
                  <a:cubicBezTo>
                    <a:pt x="578" y="6444"/>
                    <a:pt x="639" y="6505"/>
                    <a:pt x="700" y="6535"/>
                  </a:cubicBezTo>
                  <a:cubicBezTo>
                    <a:pt x="730" y="6566"/>
                    <a:pt x="761" y="6566"/>
                    <a:pt x="791" y="6596"/>
                  </a:cubicBezTo>
                  <a:lnTo>
                    <a:pt x="852" y="6626"/>
                  </a:lnTo>
                  <a:cubicBezTo>
                    <a:pt x="943" y="6657"/>
                    <a:pt x="1034" y="6718"/>
                    <a:pt x="1125" y="6748"/>
                  </a:cubicBezTo>
                  <a:lnTo>
                    <a:pt x="1247" y="6748"/>
                  </a:lnTo>
                  <a:cubicBezTo>
                    <a:pt x="1247" y="6778"/>
                    <a:pt x="1308" y="6778"/>
                    <a:pt x="1308" y="6778"/>
                  </a:cubicBezTo>
                  <a:lnTo>
                    <a:pt x="1429" y="6778"/>
                  </a:lnTo>
                  <a:lnTo>
                    <a:pt x="1429" y="6596"/>
                  </a:lnTo>
                  <a:lnTo>
                    <a:pt x="1490" y="6809"/>
                  </a:lnTo>
                  <a:lnTo>
                    <a:pt x="1703" y="6809"/>
                  </a:lnTo>
                  <a:lnTo>
                    <a:pt x="1885" y="6778"/>
                  </a:lnTo>
                  <a:cubicBezTo>
                    <a:pt x="2007" y="6778"/>
                    <a:pt x="2128" y="6748"/>
                    <a:pt x="2220" y="6718"/>
                  </a:cubicBezTo>
                  <a:cubicBezTo>
                    <a:pt x="2250" y="6687"/>
                    <a:pt x="2280" y="6687"/>
                    <a:pt x="2280" y="6687"/>
                  </a:cubicBezTo>
                  <a:cubicBezTo>
                    <a:pt x="2280" y="6687"/>
                    <a:pt x="2311" y="6687"/>
                    <a:pt x="2341" y="6657"/>
                  </a:cubicBezTo>
                  <a:cubicBezTo>
                    <a:pt x="2432" y="6626"/>
                    <a:pt x="2493" y="6566"/>
                    <a:pt x="2584" y="6535"/>
                  </a:cubicBezTo>
                  <a:cubicBezTo>
                    <a:pt x="2584" y="6535"/>
                    <a:pt x="2615" y="6505"/>
                    <a:pt x="2615" y="6505"/>
                  </a:cubicBezTo>
                  <a:cubicBezTo>
                    <a:pt x="2645" y="6474"/>
                    <a:pt x="2645" y="6474"/>
                    <a:pt x="2645" y="6474"/>
                  </a:cubicBezTo>
                  <a:cubicBezTo>
                    <a:pt x="2736" y="6414"/>
                    <a:pt x="2797" y="6353"/>
                    <a:pt x="2888" y="6262"/>
                  </a:cubicBezTo>
                  <a:cubicBezTo>
                    <a:pt x="2919" y="6231"/>
                    <a:pt x="2919" y="6201"/>
                    <a:pt x="2949" y="6201"/>
                  </a:cubicBezTo>
                  <a:cubicBezTo>
                    <a:pt x="2980" y="6170"/>
                    <a:pt x="2980" y="6140"/>
                    <a:pt x="2980" y="6140"/>
                  </a:cubicBezTo>
                  <a:cubicBezTo>
                    <a:pt x="2980" y="6140"/>
                    <a:pt x="3010" y="6110"/>
                    <a:pt x="3010" y="6079"/>
                  </a:cubicBezTo>
                  <a:cubicBezTo>
                    <a:pt x="3040" y="6079"/>
                    <a:pt x="3040" y="6049"/>
                    <a:pt x="3071" y="6018"/>
                  </a:cubicBezTo>
                  <a:cubicBezTo>
                    <a:pt x="3071" y="6018"/>
                    <a:pt x="3071" y="6018"/>
                    <a:pt x="3071" y="5988"/>
                  </a:cubicBezTo>
                  <a:lnTo>
                    <a:pt x="3101" y="5988"/>
                  </a:lnTo>
                  <a:cubicBezTo>
                    <a:pt x="3101" y="5958"/>
                    <a:pt x="3132" y="5897"/>
                    <a:pt x="3132" y="5866"/>
                  </a:cubicBezTo>
                  <a:cubicBezTo>
                    <a:pt x="3132" y="5866"/>
                    <a:pt x="3162" y="5836"/>
                    <a:pt x="3162" y="5836"/>
                  </a:cubicBezTo>
                  <a:lnTo>
                    <a:pt x="3162" y="5775"/>
                  </a:lnTo>
                  <a:lnTo>
                    <a:pt x="3192" y="5775"/>
                  </a:lnTo>
                  <a:cubicBezTo>
                    <a:pt x="3192" y="5745"/>
                    <a:pt x="3192" y="5745"/>
                    <a:pt x="3192" y="5714"/>
                  </a:cubicBezTo>
                  <a:cubicBezTo>
                    <a:pt x="3223" y="5684"/>
                    <a:pt x="3223" y="5593"/>
                    <a:pt x="3253" y="5532"/>
                  </a:cubicBezTo>
                  <a:cubicBezTo>
                    <a:pt x="3253" y="5532"/>
                    <a:pt x="3253" y="5502"/>
                    <a:pt x="3253" y="5502"/>
                  </a:cubicBezTo>
                  <a:lnTo>
                    <a:pt x="3253" y="5471"/>
                  </a:lnTo>
                  <a:cubicBezTo>
                    <a:pt x="3253" y="5441"/>
                    <a:pt x="3253" y="5441"/>
                    <a:pt x="3253" y="5411"/>
                  </a:cubicBezTo>
                  <a:cubicBezTo>
                    <a:pt x="3253" y="5411"/>
                    <a:pt x="3253" y="5380"/>
                    <a:pt x="3253" y="5380"/>
                  </a:cubicBezTo>
                  <a:cubicBezTo>
                    <a:pt x="3253" y="5380"/>
                    <a:pt x="3283" y="5319"/>
                    <a:pt x="3283" y="5289"/>
                  </a:cubicBezTo>
                  <a:lnTo>
                    <a:pt x="3071" y="5289"/>
                  </a:lnTo>
                  <a:lnTo>
                    <a:pt x="3283" y="5228"/>
                  </a:lnTo>
                  <a:lnTo>
                    <a:pt x="3283" y="3404"/>
                  </a:lnTo>
                  <a:lnTo>
                    <a:pt x="3283" y="1550"/>
                  </a:lnTo>
                  <a:lnTo>
                    <a:pt x="3283" y="1489"/>
                  </a:lnTo>
                  <a:lnTo>
                    <a:pt x="3283" y="1429"/>
                  </a:lnTo>
                  <a:cubicBezTo>
                    <a:pt x="3283" y="1398"/>
                    <a:pt x="3283" y="1398"/>
                    <a:pt x="3283" y="1338"/>
                  </a:cubicBezTo>
                  <a:cubicBezTo>
                    <a:pt x="3253" y="1246"/>
                    <a:pt x="3253" y="1186"/>
                    <a:pt x="3223" y="1155"/>
                  </a:cubicBezTo>
                  <a:cubicBezTo>
                    <a:pt x="3223" y="1125"/>
                    <a:pt x="3223" y="1094"/>
                    <a:pt x="3223" y="1094"/>
                  </a:cubicBezTo>
                  <a:cubicBezTo>
                    <a:pt x="3223" y="1094"/>
                    <a:pt x="3192" y="1034"/>
                    <a:pt x="3192" y="1034"/>
                  </a:cubicBezTo>
                  <a:lnTo>
                    <a:pt x="3162" y="1003"/>
                  </a:lnTo>
                  <a:cubicBezTo>
                    <a:pt x="3162" y="973"/>
                    <a:pt x="3162" y="942"/>
                    <a:pt x="3162" y="942"/>
                  </a:cubicBezTo>
                  <a:lnTo>
                    <a:pt x="3101" y="851"/>
                  </a:lnTo>
                  <a:cubicBezTo>
                    <a:pt x="3101" y="821"/>
                    <a:pt x="3071" y="790"/>
                    <a:pt x="3071" y="790"/>
                  </a:cubicBezTo>
                  <a:cubicBezTo>
                    <a:pt x="3071" y="790"/>
                    <a:pt x="3071" y="760"/>
                    <a:pt x="3040" y="760"/>
                  </a:cubicBezTo>
                  <a:cubicBezTo>
                    <a:pt x="3010" y="699"/>
                    <a:pt x="2980" y="638"/>
                    <a:pt x="2949" y="608"/>
                  </a:cubicBezTo>
                  <a:lnTo>
                    <a:pt x="2888" y="547"/>
                  </a:lnTo>
                  <a:lnTo>
                    <a:pt x="2858" y="486"/>
                  </a:lnTo>
                  <a:lnTo>
                    <a:pt x="2828" y="486"/>
                  </a:lnTo>
                  <a:cubicBezTo>
                    <a:pt x="2736" y="365"/>
                    <a:pt x="2615" y="274"/>
                    <a:pt x="2493" y="213"/>
                  </a:cubicBezTo>
                  <a:lnTo>
                    <a:pt x="2463" y="182"/>
                  </a:lnTo>
                  <a:lnTo>
                    <a:pt x="2432" y="182"/>
                  </a:lnTo>
                  <a:cubicBezTo>
                    <a:pt x="2372" y="152"/>
                    <a:pt x="2341" y="122"/>
                    <a:pt x="2280" y="122"/>
                  </a:cubicBezTo>
                  <a:lnTo>
                    <a:pt x="2250" y="91"/>
                  </a:lnTo>
                  <a:cubicBezTo>
                    <a:pt x="2220" y="91"/>
                    <a:pt x="2189" y="61"/>
                    <a:pt x="2128" y="61"/>
                  </a:cubicBezTo>
                  <a:lnTo>
                    <a:pt x="2068" y="31"/>
                  </a:lnTo>
                  <a:cubicBezTo>
                    <a:pt x="2037" y="31"/>
                    <a:pt x="1976" y="31"/>
                    <a:pt x="1946"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8452000" y="2753575"/>
              <a:ext cx="82100" cy="170575"/>
            </a:xfrm>
            <a:custGeom>
              <a:avLst/>
              <a:gdLst/>
              <a:ahLst/>
              <a:cxnLst/>
              <a:rect l="l" t="t" r="r" b="b"/>
              <a:pathLst>
                <a:path w="3284" h="6823" extrusionOk="0">
                  <a:moveTo>
                    <a:pt x="2918" y="3814"/>
                  </a:moveTo>
                  <a:lnTo>
                    <a:pt x="2918" y="5273"/>
                  </a:lnTo>
                  <a:lnTo>
                    <a:pt x="2918" y="5334"/>
                  </a:lnTo>
                  <a:cubicBezTo>
                    <a:pt x="2918" y="5334"/>
                    <a:pt x="2888" y="5364"/>
                    <a:pt x="2888" y="5364"/>
                  </a:cubicBezTo>
                  <a:lnTo>
                    <a:pt x="2888" y="5394"/>
                  </a:lnTo>
                  <a:lnTo>
                    <a:pt x="3101" y="5425"/>
                  </a:lnTo>
                  <a:lnTo>
                    <a:pt x="2888" y="5425"/>
                  </a:lnTo>
                  <a:cubicBezTo>
                    <a:pt x="2888" y="5425"/>
                    <a:pt x="2888" y="5455"/>
                    <a:pt x="2888" y="5455"/>
                  </a:cubicBezTo>
                  <a:cubicBezTo>
                    <a:pt x="2888" y="5516"/>
                    <a:pt x="2858" y="5577"/>
                    <a:pt x="2827" y="5638"/>
                  </a:cubicBezTo>
                  <a:lnTo>
                    <a:pt x="2827" y="5698"/>
                  </a:lnTo>
                  <a:lnTo>
                    <a:pt x="2979" y="5759"/>
                  </a:lnTo>
                  <a:lnTo>
                    <a:pt x="2797" y="5729"/>
                  </a:lnTo>
                  <a:cubicBezTo>
                    <a:pt x="2797" y="5759"/>
                    <a:pt x="2766" y="5790"/>
                    <a:pt x="2766" y="5820"/>
                  </a:cubicBezTo>
                  <a:cubicBezTo>
                    <a:pt x="2736" y="5850"/>
                    <a:pt x="2736" y="5850"/>
                    <a:pt x="2736" y="5850"/>
                  </a:cubicBezTo>
                  <a:lnTo>
                    <a:pt x="2706" y="5881"/>
                  </a:lnTo>
                  <a:cubicBezTo>
                    <a:pt x="2706" y="5911"/>
                    <a:pt x="2706" y="5911"/>
                    <a:pt x="2706" y="5911"/>
                  </a:cubicBezTo>
                  <a:cubicBezTo>
                    <a:pt x="2675" y="5941"/>
                    <a:pt x="2675" y="5941"/>
                    <a:pt x="2645" y="5972"/>
                  </a:cubicBezTo>
                  <a:cubicBezTo>
                    <a:pt x="2645" y="6002"/>
                    <a:pt x="2645" y="6002"/>
                    <a:pt x="2584" y="6063"/>
                  </a:cubicBezTo>
                  <a:cubicBezTo>
                    <a:pt x="2554" y="6093"/>
                    <a:pt x="2493" y="6154"/>
                    <a:pt x="2432" y="6185"/>
                  </a:cubicBezTo>
                  <a:cubicBezTo>
                    <a:pt x="2432" y="6215"/>
                    <a:pt x="2432" y="6215"/>
                    <a:pt x="2432" y="6215"/>
                  </a:cubicBezTo>
                  <a:lnTo>
                    <a:pt x="2371" y="6245"/>
                  </a:lnTo>
                  <a:cubicBezTo>
                    <a:pt x="2341" y="6276"/>
                    <a:pt x="2250" y="6306"/>
                    <a:pt x="2158" y="6337"/>
                  </a:cubicBezTo>
                  <a:cubicBezTo>
                    <a:pt x="2158" y="6337"/>
                    <a:pt x="2128" y="6367"/>
                    <a:pt x="2128" y="6367"/>
                  </a:cubicBezTo>
                  <a:cubicBezTo>
                    <a:pt x="2037" y="6397"/>
                    <a:pt x="1946" y="6428"/>
                    <a:pt x="1854" y="6428"/>
                  </a:cubicBezTo>
                  <a:lnTo>
                    <a:pt x="1703" y="6428"/>
                  </a:lnTo>
                  <a:cubicBezTo>
                    <a:pt x="1682" y="6438"/>
                    <a:pt x="1662" y="6441"/>
                    <a:pt x="1641" y="6441"/>
                  </a:cubicBezTo>
                  <a:cubicBezTo>
                    <a:pt x="1598" y="6441"/>
                    <a:pt x="1551" y="6428"/>
                    <a:pt x="1490" y="6428"/>
                  </a:cubicBezTo>
                  <a:lnTo>
                    <a:pt x="1399" y="6428"/>
                  </a:lnTo>
                  <a:cubicBezTo>
                    <a:pt x="1399" y="6428"/>
                    <a:pt x="1368" y="6428"/>
                    <a:pt x="1368" y="6397"/>
                  </a:cubicBezTo>
                  <a:lnTo>
                    <a:pt x="1338" y="6397"/>
                  </a:lnTo>
                  <a:lnTo>
                    <a:pt x="1247" y="6367"/>
                  </a:lnTo>
                  <a:cubicBezTo>
                    <a:pt x="1155" y="6367"/>
                    <a:pt x="1095" y="6337"/>
                    <a:pt x="1034" y="6306"/>
                  </a:cubicBezTo>
                  <a:lnTo>
                    <a:pt x="973" y="6276"/>
                  </a:lnTo>
                  <a:cubicBezTo>
                    <a:pt x="973" y="6276"/>
                    <a:pt x="943" y="6245"/>
                    <a:pt x="943" y="6245"/>
                  </a:cubicBezTo>
                  <a:lnTo>
                    <a:pt x="912" y="6245"/>
                  </a:lnTo>
                  <a:cubicBezTo>
                    <a:pt x="851" y="6185"/>
                    <a:pt x="821" y="6154"/>
                    <a:pt x="760" y="6093"/>
                  </a:cubicBezTo>
                  <a:cubicBezTo>
                    <a:pt x="730" y="6063"/>
                    <a:pt x="699" y="6063"/>
                    <a:pt x="669" y="6033"/>
                  </a:cubicBezTo>
                  <a:cubicBezTo>
                    <a:pt x="669" y="6002"/>
                    <a:pt x="639" y="5972"/>
                    <a:pt x="639" y="5972"/>
                  </a:cubicBezTo>
                  <a:cubicBezTo>
                    <a:pt x="608" y="5941"/>
                    <a:pt x="608" y="5941"/>
                    <a:pt x="608" y="5941"/>
                  </a:cubicBezTo>
                  <a:cubicBezTo>
                    <a:pt x="608" y="5941"/>
                    <a:pt x="608" y="5941"/>
                    <a:pt x="608" y="5911"/>
                  </a:cubicBezTo>
                  <a:cubicBezTo>
                    <a:pt x="578" y="5911"/>
                    <a:pt x="578" y="5911"/>
                    <a:pt x="578" y="5881"/>
                  </a:cubicBezTo>
                  <a:lnTo>
                    <a:pt x="547" y="5881"/>
                  </a:lnTo>
                  <a:cubicBezTo>
                    <a:pt x="547" y="5881"/>
                    <a:pt x="547" y="5881"/>
                    <a:pt x="547" y="5850"/>
                  </a:cubicBezTo>
                  <a:cubicBezTo>
                    <a:pt x="547" y="5850"/>
                    <a:pt x="547" y="5820"/>
                    <a:pt x="547" y="5820"/>
                  </a:cubicBezTo>
                  <a:cubicBezTo>
                    <a:pt x="517" y="5820"/>
                    <a:pt x="517" y="5790"/>
                    <a:pt x="517" y="5790"/>
                  </a:cubicBezTo>
                  <a:cubicBezTo>
                    <a:pt x="487" y="5759"/>
                    <a:pt x="487" y="5729"/>
                    <a:pt x="487" y="5698"/>
                  </a:cubicBezTo>
                  <a:cubicBezTo>
                    <a:pt x="456" y="5698"/>
                    <a:pt x="456" y="5668"/>
                    <a:pt x="456" y="5668"/>
                  </a:cubicBezTo>
                  <a:lnTo>
                    <a:pt x="274" y="5698"/>
                  </a:lnTo>
                  <a:lnTo>
                    <a:pt x="426" y="5607"/>
                  </a:lnTo>
                  <a:lnTo>
                    <a:pt x="396" y="5486"/>
                  </a:lnTo>
                  <a:cubicBezTo>
                    <a:pt x="396" y="5455"/>
                    <a:pt x="396" y="5455"/>
                    <a:pt x="396" y="5455"/>
                  </a:cubicBezTo>
                  <a:lnTo>
                    <a:pt x="274" y="5486"/>
                  </a:lnTo>
                  <a:lnTo>
                    <a:pt x="213" y="5516"/>
                  </a:lnTo>
                  <a:lnTo>
                    <a:pt x="396" y="5425"/>
                  </a:lnTo>
                  <a:lnTo>
                    <a:pt x="213" y="5455"/>
                  </a:lnTo>
                  <a:lnTo>
                    <a:pt x="213" y="5455"/>
                  </a:lnTo>
                  <a:lnTo>
                    <a:pt x="396" y="5394"/>
                  </a:lnTo>
                  <a:cubicBezTo>
                    <a:pt x="396" y="5364"/>
                    <a:pt x="396" y="5334"/>
                    <a:pt x="396" y="5303"/>
                  </a:cubicBezTo>
                  <a:lnTo>
                    <a:pt x="183" y="5303"/>
                  </a:lnTo>
                  <a:lnTo>
                    <a:pt x="365" y="5242"/>
                  </a:lnTo>
                  <a:lnTo>
                    <a:pt x="396" y="3814"/>
                  </a:lnTo>
                  <a:cubicBezTo>
                    <a:pt x="396" y="3814"/>
                    <a:pt x="426" y="3814"/>
                    <a:pt x="456" y="3844"/>
                  </a:cubicBezTo>
                  <a:lnTo>
                    <a:pt x="487" y="3844"/>
                  </a:lnTo>
                  <a:cubicBezTo>
                    <a:pt x="578" y="3875"/>
                    <a:pt x="639" y="3905"/>
                    <a:pt x="730" y="3935"/>
                  </a:cubicBezTo>
                  <a:cubicBezTo>
                    <a:pt x="760" y="3935"/>
                    <a:pt x="791" y="3966"/>
                    <a:pt x="851" y="3966"/>
                  </a:cubicBezTo>
                  <a:cubicBezTo>
                    <a:pt x="882" y="3966"/>
                    <a:pt x="943" y="3966"/>
                    <a:pt x="973" y="3996"/>
                  </a:cubicBezTo>
                  <a:cubicBezTo>
                    <a:pt x="1125" y="4027"/>
                    <a:pt x="1277" y="4027"/>
                    <a:pt x="1399" y="4027"/>
                  </a:cubicBezTo>
                  <a:lnTo>
                    <a:pt x="1885" y="4027"/>
                  </a:lnTo>
                  <a:cubicBezTo>
                    <a:pt x="1976" y="4027"/>
                    <a:pt x="2098" y="4027"/>
                    <a:pt x="2219" y="3996"/>
                  </a:cubicBezTo>
                  <a:cubicBezTo>
                    <a:pt x="2280" y="3996"/>
                    <a:pt x="2310" y="3996"/>
                    <a:pt x="2371" y="3966"/>
                  </a:cubicBezTo>
                  <a:cubicBezTo>
                    <a:pt x="2432" y="3966"/>
                    <a:pt x="2493" y="3966"/>
                    <a:pt x="2523" y="3935"/>
                  </a:cubicBezTo>
                  <a:cubicBezTo>
                    <a:pt x="2614" y="3935"/>
                    <a:pt x="2706" y="3905"/>
                    <a:pt x="2766" y="3875"/>
                  </a:cubicBezTo>
                  <a:cubicBezTo>
                    <a:pt x="2766" y="3875"/>
                    <a:pt x="2797" y="3844"/>
                    <a:pt x="2797" y="3844"/>
                  </a:cubicBezTo>
                  <a:cubicBezTo>
                    <a:pt x="2827" y="3844"/>
                    <a:pt x="2888" y="3814"/>
                    <a:pt x="2918" y="3814"/>
                  </a:cubicBezTo>
                  <a:close/>
                  <a:moveTo>
                    <a:pt x="1643" y="1"/>
                  </a:moveTo>
                  <a:cubicBezTo>
                    <a:pt x="1564" y="1"/>
                    <a:pt x="1490" y="14"/>
                    <a:pt x="1429" y="14"/>
                  </a:cubicBezTo>
                  <a:lnTo>
                    <a:pt x="1338" y="14"/>
                  </a:lnTo>
                  <a:cubicBezTo>
                    <a:pt x="1307" y="45"/>
                    <a:pt x="1247" y="45"/>
                    <a:pt x="1216" y="45"/>
                  </a:cubicBezTo>
                  <a:cubicBezTo>
                    <a:pt x="1155" y="75"/>
                    <a:pt x="1095" y="75"/>
                    <a:pt x="1064" y="106"/>
                  </a:cubicBezTo>
                  <a:lnTo>
                    <a:pt x="1003" y="106"/>
                  </a:lnTo>
                  <a:lnTo>
                    <a:pt x="943" y="136"/>
                  </a:lnTo>
                  <a:cubicBezTo>
                    <a:pt x="912" y="136"/>
                    <a:pt x="882" y="166"/>
                    <a:pt x="851" y="197"/>
                  </a:cubicBezTo>
                  <a:lnTo>
                    <a:pt x="791" y="197"/>
                  </a:lnTo>
                  <a:cubicBezTo>
                    <a:pt x="791" y="227"/>
                    <a:pt x="760" y="227"/>
                    <a:pt x="760" y="227"/>
                  </a:cubicBezTo>
                  <a:cubicBezTo>
                    <a:pt x="760" y="227"/>
                    <a:pt x="730" y="258"/>
                    <a:pt x="730" y="258"/>
                  </a:cubicBezTo>
                  <a:cubicBezTo>
                    <a:pt x="699" y="288"/>
                    <a:pt x="639" y="318"/>
                    <a:pt x="608" y="318"/>
                  </a:cubicBezTo>
                  <a:cubicBezTo>
                    <a:pt x="578" y="349"/>
                    <a:pt x="547" y="379"/>
                    <a:pt x="517" y="409"/>
                  </a:cubicBezTo>
                  <a:cubicBezTo>
                    <a:pt x="517" y="409"/>
                    <a:pt x="487" y="440"/>
                    <a:pt x="456" y="470"/>
                  </a:cubicBezTo>
                  <a:cubicBezTo>
                    <a:pt x="426" y="501"/>
                    <a:pt x="396" y="531"/>
                    <a:pt x="335" y="592"/>
                  </a:cubicBezTo>
                  <a:cubicBezTo>
                    <a:pt x="335" y="592"/>
                    <a:pt x="304" y="622"/>
                    <a:pt x="304" y="653"/>
                  </a:cubicBezTo>
                  <a:cubicBezTo>
                    <a:pt x="304" y="653"/>
                    <a:pt x="274" y="683"/>
                    <a:pt x="244" y="744"/>
                  </a:cubicBezTo>
                  <a:lnTo>
                    <a:pt x="213" y="774"/>
                  </a:lnTo>
                  <a:cubicBezTo>
                    <a:pt x="213" y="805"/>
                    <a:pt x="183" y="805"/>
                    <a:pt x="183" y="835"/>
                  </a:cubicBezTo>
                  <a:cubicBezTo>
                    <a:pt x="183" y="835"/>
                    <a:pt x="152" y="865"/>
                    <a:pt x="152" y="926"/>
                  </a:cubicBezTo>
                  <a:cubicBezTo>
                    <a:pt x="122" y="926"/>
                    <a:pt x="122" y="957"/>
                    <a:pt x="122" y="987"/>
                  </a:cubicBezTo>
                  <a:cubicBezTo>
                    <a:pt x="92" y="1017"/>
                    <a:pt x="92" y="1048"/>
                    <a:pt x="61" y="1109"/>
                  </a:cubicBezTo>
                  <a:cubicBezTo>
                    <a:pt x="61" y="1139"/>
                    <a:pt x="61" y="1139"/>
                    <a:pt x="61" y="1169"/>
                  </a:cubicBezTo>
                  <a:cubicBezTo>
                    <a:pt x="61" y="1200"/>
                    <a:pt x="31" y="1200"/>
                    <a:pt x="31" y="1230"/>
                  </a:cubicBezTo>
                  <a:cubicBezTo>
                    <a:pt x="31" y="1261"/>
                    <a:pt x="31" y="1291"/>
                    <a:pt x="31" y="1321"/>
                  </a:cubicBezTo>
                  <a:lnTo>
                    <a:pt x="31" y="1352"/>
                  </a:lnTo>
                  <a:cubicBezTo>
                    <a:pt x="31" y="1352"/>
                    <a:pt x="0" y="1382"/>
                    <a:pt x="0" y="1382"/>
                  </a:cubicBezTo>
                  <a:lnTo>
                    <a:pt x="0" y="1504"/>
                  </a:lnTo>
                  <a:lnTo>
                    <a:pt x="0" y="1565"/>
                  </a:lnTo>
                  <a:lnTo>
                    <a:pt x="0" y="3419"/>
                  </a:lnTo>
                  <a:lnTo>
                    <a:pt x="0" y="5303"/>
                  </a:lnTo>
                  <a:lnTo>
                    <a:pt x="0" y="5334"/>
                  </a:lnTo>
                  <a:cubicBezTo>
                    <a:pt x="0" y="5364"/>
                    <a:pt x="0" y="5425"/>
                    <a:pt x="0" y="5425"/>
                  </a:cubicBezTo>
                  <a:cubicBezTo>
                    <a:pt x="0" y="5425"/>
                    <a:pt x="0" y="5455"/>
                    <a:pt x="0" y="5486"/>
                  </a:cubicBezTo>
                  <a:cubicBezTo>
                    <a:pt x="0" y="5516"/>
                    <a:pt x="0" y="5516"/>
                    <a:pt x="0" y="5516"/>
                  </a:cubicBezTo>
                  <a:cubicBezTo>
                    <a:pt x="0" y="5516"/>
                    <a:pt x="31" y="5546"/>
                    <a:pt x="31" y="5546"/>
                  </a:cubicBezTo>
                  <a:cubicBezTo>
                    <a:pt x="31" y="5577"/>
                    <a:pt x="31" y="5607"/>
                    <a:pt x="61" y="5668"/>
                  </a:cubicBezTo>
                  <a:lnTo>
                    <a:pt x="61" y="5729"/>
                  </a:lnTo>
                  <a:cubicBezTo>
                    <a:pt x="61" y="5729"/>
                    <a:pt x="92" y="5759"/>
                    <a:pt x="92" y="5759"/>
                  </a:cubicBezTo>
                  <a:lnTo>
                    <a:pt x="92" y="5820"/>
                  </a:lnTo>
                  <a:cubicBezTo>
                    <a:pt x="92" y="5820"/>
                    <a:pt x="122" y="5850"/>
                    <a:pt x="122" y="5850"/>
                  </a:cubicBezTo>
                  <a:cubicBezTo>
                    <a:pt x="122" y="5881"/>
                    <a:pt x="152" y="5911"/>
                    <a:pt x="183" y="5972"/>
                  </a:cubicBezTo>
                  <a:lnTo>
                    <a:pt x="183" y="6002"/>
                  </a:lnTo>
                  <a:cubicBezTo>
                    <a:pt x="213" y="6002"/>
                    <a:pt x="213" y="6033"/>
                    <a:pt x="213" y="6063"/>
                  </a:cubicBezTo>
                  <a:lnTo>
                    <a:pt x="244" y="6063"/>
                  </a:lnTo>
                  <a:cubicBezTo>
                    <a:pt x="244" y="6063"/>
                    <a:pt x="244" y="6063"/>
                    <a:pt x="244" y="6093"/>
                  </a:cubicBezTo>
                  <a:cubicBezTo>
                    <a:pt x="244" y="6093"/>
                    <a:pt x="274" y="6124"/>
                    <a:pt x="274" y="6154"/>
                  </a:cubicBezTo>
                  <a:cubicBezTo>
                    <a:pt x="274" y="6154"/>
                    <a:pt x="304" y="6185"/>
                    <a:pt x="304" y="6185"/>
                  </a:cubicBezTo>
                  <a:cubicBezTo>
                    <a:pt x="304" y="6185"/>
                    <a:pt x="335" y="6215"/>
                    <a:pt x="335" y="6215"/>
                  </a:cubicBezTo>
                  <a:cubicBezTo>
                    <a:pt x="335" y="6215"/>
                    <a:pt x="335" y="6215"/>
                    <a:pt x="365" y="6245"/>
                  </a:cubicBezTo>
                  <a:cubicBezTo>
                    <a:pt x="365" y="6245"/>
                    <a:pt x="365" y="6276"/>
                    <a:pt x="396" y="6276"/>
                  </a:cubicBezTo>
                  <a:cubicBezTo>
                    <a:pt x="426" y="6306"/>
                    <a:pt x="456" y="6337"/>
                    <a:pt x="487" y="6367"/>
                  </a:cubicBezTo>
                  <a:cubicBezTo>
                    <a:pt x="547" y="6458"/>
                    <a:pt x="639" y="6519"/>
                    <a:pt x="699" y="6549"/>
                  </a:cubicBezTo>
                  <a:cubicBezTo>
                    <a:pt x="730" y="6580"/>
                    <a:pt x="760" y="6580"/>
                    <a:pt x="791" y="6610"/>
                  </a:cubicBezTo>
                  <a:lnTo>
                    <a:pt x="851" y="6641"/>
                  </a:lnTo>
                  <a:cubicBezTo>
                    <a:pt x="943" y="6671"/>
                    <a:pt x="1034" y="6732"/>
                    <a:pt x="1125" y="6762"/>
                  </a:cubicBezTo>
                  <a:lnTo>
                    <a:pt x="1186" y="6762"/>
                  </a:lnTo>
                  <a:cubicBezTo>
                    <a:pt x="1216" y="6762"/>
                    <a:pt x="1216" y="6762"/>
                    <a:pt x="1247" y="6793"/>
                  </a:cubicBezTo>
                  <a:lnTo>
                    <a:pt x="1399" y="6793"/>
                  </a:lnTo>
                  <a:cubicBezTo>
                    <a:pt x="1429" y="6793"/>
                    <a:pt x="1429" y="6823"/>
                    <a:pt x="1429" y="6823"/>
                  </a:cubicBezTo>
                  <a:lnTo>
                    <a:pt x="1429" y="6610"/>
                  </a:lnTo>
                  <a:lnTo>
                    <a:pt x="1490" y="6823"/>
                  </a:lnTo>
                  <a:lnTo>
                    <a:pt x="1703" y="6823"/>
                  </a:lnTo>
                  <a:lnTo>
                    <a:pt x="1885" y="6793"/>
                  </a:lnTo>
                  <a:cubicBezTo>
                    <a:pt x="2006" y="6793"/>
                    <a:pt x="2128" y="6762"/>
                    <a:pt x="2250" y="6732"/>
                  </a:cubicBezTo>
                  <a:cubicBezTo>
                    <a:pt x="2250" y="6701"/>
                    <a:pt x="2280" y="6701"/>
                    <a:pt x="2280" y="6701"/>
                  </a:cubicBezTo>
                  <a:cubicBezTo>
                    <a:pt x="2280" y="6701"/>
                    <a:pt x="2310" y="6701"/>
                    <a:pt x="2341" y="6671"/>
                  </a:cubicBezTo>
                  <a:cubicBezTo>
                    <a:pt x="2432" y="6641"/>
                    <a:pt x="2523" y="6610"/>
                    <a:pt x="2584" y="6549"/>
                  </a:cubicBezTo>
                  <a:cubicBezTo>
                    <a:pt x="2584" y="6549"/>
                    <a:pt x="2614" y="6519"/>
                    <a:pt x="2645" y="6519"/>
                  </a:cubicBezTo>
                  <a:cubicBezTo>
                    <a:pt x="2645" y="6519"/>
                    <a:pt x="2645" y="6489"/>
                    <a:pt x="2675" y="6489"/>
                  </a:cubicBezTo>
                  <a:cubicBezTo>
                    <a:pt x="2736" y="6428"/>
                    <a:pt x="2797" y="6367"/>
                    <a:pt x="2888" y="6276"/>
                  </a:cubicBezTo>
                  <a:cubicBezTo>
                    <a:pt x="2918" y="6276"/>
                    <a:pt x="2918" y="6245"/>
                    <a:pt x="2949" y="6215"/>
                  </a:cubicBezTo>
                  <a:cubicBezTo>
                    <a:pt x="2979" y="6185"/>
                    <a:pt x="3010" y="6154"/>
                    <a:pt x="3010" y="6124"/>
                  </a:cubicBezTo>
                  <a:lnTo>
                    <a:pt x="3040" y="6124"/>
                  </a:lnTo>
                  <a:cubicBezTo>
                    <a:pt x="3040" y="6093"/>
                    <a:pt x="3070" y="6063"/>
                    <a:pt x="3070" y="6033"/>
                  </a:cubicBezTo>
                  <a:lnTo>
                    <a:pt x="3101" y="6033"/>
                  </a:lnTo>
                  <a:lnTo>
                    <a:pt x="3101" y="6002"/>
                  </a:lnTo>
                  <a:cubicBezTo>
                    <a:pt x="3131" y="5972"/>
                    <a:pt x="3131" y="5941"/>
                    <a:pt x="3162" y="5911"/>
                  </a:cubicBezTo>
                  <a:cubicBezTo>
                    <a:pt x="3162" y="5881"/>
                    <a:pt x="3162" y="5850"/>
                    <a:pt x="3162" y="5850"/>
                  </a:cubicBezTo>
                  <a:lnTo>
                    <a:pt x="3192" y="5790"/>
                  </a:lnTo>
                  <a:cubicBezTo>
                    <a:pt x="3192" y="5759"/>
                    <a:pt x="3192" y="5759"/>
                    <a:pt x="3222" y="5759"/>
                  </a:cubicBezTo>
                  <a:cubicBezTo>
                    <a:pt x="3222" y="5698"/>
                    <a:pt x="3253" y="5607"/>
                    <a:pt x="3253" y="5546"/>
                  </a:cubicBezTo>
                  <a:cubicBezTo>
                    <a:pt x="3253" y="5546"/>
                    <a:pt x="3253" y="5516"/>
                    <a:pt x="3253" y="5516"/>
                  </a:cubicBezTo>
                  <a:lnTo>
                    <a:pt x="3283" y="5486"/>
                  </a:lnTo>
                  <a:cubicBezTo>
                    <a:pt x="3283" y="5486"/>
                    <a:pt x="3283" y="5455"/>
                    <a:pt x="3283" y="5425"/>
                  </a:cubicBezTo>
                  <a:cubicBezTo>
                    <a:pt x="3283" y="5425"/>
                    <a:pt x="3283" y="5394"/>
                    <a:pt x="3283" y="5394"/>
                  </a:cubicBezTo>
                  <a:cubicBezTo>
                    <a:pt x="3283" y="5394"/>
                    <a:pt x="3283" y="5334"/>
                    <a:pt x="3283" y="5334"/>
                  </a:cubicBezTo>
                  <a:lnTo>
                    <a:pt x="3101" y="5303"/>
                  </a:lnTo>
                  <a:lnTo>
                    <a:pt x="3283" y="5273"/>
                  </a:lnTo>
                  <a:lnTo>
                    <a:pt x="3283" y="3419"/>
                  </a:lnTo>
                  <a:lnTo>
                    <a:pt x="3283" y="1565"/>
                  </a:lnTo>
                  <a:cubicBezTo>
                    <a:pt x="3283" y="1565"/>
                    <a:pt x="3283" y="1504"/>
                    <a:pt x="3283" y="1504"/>
                  </a:cubicBezTo>
                  <a:lnTo>
                    <a:pt x="3283" y="1443"/>
                  </a:lnTo>
                  <a:cubicBezTo>
                    <a:pt x="3283" y="1413"/>
                    <a:pt x="3283" y="1382"/>
                    <a:pt x="3283" y="1321"/>
                  </a:cubicBezTo>
                  <a:cubicBezTo>
                    <a:pt x="3253" y="1261"/>
                    <a:pt x="3253" y="1200"/>
                    <a:pt x="3253" y="1169"/>
                  </a:cubicBezTo>
                  <a:cubicBezTo>
                    <a:pt x="3222" y="1139"/>
                    <a:pt x="3222" y="1109"/>
                    <a:pt x="3222" y="1078"/>
                  </a:cubicBezTo>
                  <a:cubicBezTo>
                    <a:pt x="3222" y="1078"/>
                    <a:pt x="3192" y="1048"/>
                    <a:pt x="3192" y="1048"/>
                  </a:cubicBezTo>
                  <a:lnTo>
                    <a:pt x="3192" y="987"/>
                  </a:lnTo>
                  <a:cubicBezTo>
                    <a:pt x="3192" y="987"/>
                    <a:pt x="3162" y="957"/>
                    <a:pt x="3162" y="926"/>
                  </a:cubicBezTo>
                  <a:lnTo>
                    <a:pt x="3101" y="805"/>
                  </a:lnTo>
                  <a:cubicBezTo>
                    <a:pt x="3101" y="774"/>
                    <a:pt x="3070" y="774"/>
                    <a:pt x="3070" y="744"/>
                  </a:cubicBezTo>
                  <a:cubicBezTo>
                    <a:pt x="3010" y="683"/>
                    <a:pt x="2979" y="653"/>
                    <a:pt x="2949" y="592"/>
                  </a:cubicBezTo>
                  <a:cubicBezTo>
                    <a:pt x="2949" y="592"/>
                    <a:pt x="2918" y="561"/>
                    <a:pt x="2888" y="531"/>
                  </a:cubicBezTo>
                  <a:lnTo>
                    <a:pt x="2858" y="501"/>
                  </a:lnTo>
                  <a:lnTo>
                    <a:pt x="2858" y="470"/>
                  </a:lnTo>
                  <a:cubicBezTo>
                    <a:pt x="2736" y="379"/>
                    <a:pt x="2645" y="288"/>
                    <a:pt x="2523" y="227"/>
                  </a:cubicBezTo>
                  <a:cubicBezTo>
                    <a:pt x="2493" y="197"/>
                    <a:pt x="2493" y="197"/>
                    <a:pt x="2432" y="166"/>
                  </a:cubicBezTo>
                  <a:cubicBezTo>
                    <a:pt x="2402" y="166"/>
                    <a:pt x="2341" y="136"/>
                    <a:pt x="2310" y="106"/>
                  </a:cubicBezTo>
                  <a:lnTo>
                    <a:pt x="2250" y="106"/>
                  </a:lnTo>
                  <a:cubicBezTo>
                    <a:pt x="2219" y="75"/>
                    <a:pt x="2189" y="75"/>
                    <a:pt x="2158" y="75"/>
                  </a:cubicBezTo>
                  <a:lnTo>
                    <a:pt x="2067" y="45"/>
                  </a:lnTo>
                  <a:cubicBezTo>
                    <a:pt x="2037" y="45"/>
                    <a:pt x="2006" y="45"/>
                    <a:pt x="1946" y="14"/>
                  </a:cubicBezTo>
                  <a:lnTo>
                    <a:pt x="1763" y="14"/>
                  </a:lnTo>
                  <a:cubicBezTo>
                    <a:pt x="1723" y="4"/>
                    <a:pt x="1682" y="1"/>
                    <a:pt x="1643"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394225" y="3065675"/>
              <a:ext cx="215075" cy="218675"/>
            </a:xfrm>
            <a:custGeom>
              <a:avLst/>
              <a:gdLst/>
              <a:ahLst/>
              <a:cxnLst/>
              <a:rect l="l" t="t" r="r" b="b"/>
              <a:pathLst>
                <a:path w="8603" h="8747" extrusionOk="0">
                  <a:moveTo>
                    <a:pt x="1885" y="388"/>
                  </a:moveTo>
                  <a:lnTo>
                    <a:pt x="8025" y="3883"/>
                  </a:lnTo>
                  <a:lnTo>
                    <a:pt x="6688" y="4582"/>
                  </a:lnTo>
                  <a:lnTo>
                    <a:pt x="2159" y="1938"/>
                  </a:lnTo>
                  <a:lnTo>
                    <a:pt x="608" y="1026"/>
                  </a:lnTo>
                  <a:lnTo>
                    <a:pt x="1885" y="388"/>
                  </a:lnTo>
                  <a:close/>
                  <a:moveTo>
                    <a:pt x="396" y="1360"/>
                  </a:moveTo>
                  <a:lnTo>
                    <a:pt x="1946" y="2242"/>
                  </a:lnTo>
                  <a:cubicBezTo>
                    <a:pt x="1946" y="2272"/>
                    <a:pt x="1946" y="2272"/>
                    <a:pt x="1976" y="2272"/>
                  </a:cubicBezTo>
                  <a:lnTo>
                    <a:pt x="2067" y="2333"/>
                  </a:lnTo>
                  <a:lnTo>
                    <a:pt x="2067" y="5646"/>
                  </a:lnTo>
                  <a:lnTo>
                    <a:pt x="396" y="4673"/>
                  </a:lnTo>
                  <a:lnTo>
                    <a:pt x="396" y="1360"/>
                  </a:lnTo>
                  <a:close/>
                  <a:moveTo>
                    <a:pt x="3770" y="3336"/>
                  </a:moveTo>
                  <a:lnTo>
                    <a:pt x="6475" y="4886"/>
                  </a:lnTo>
                  <a:lnTo>
                    <a:pt x="6475" y="8230"/>
                  </a:lnTo>
                  <a:lnTo>
                    <a:pt x="3770" y="6649"/>
                  </a:lnTo>
                  <a:lnTo>
                    <a:pt x="3770" y="3336"/>
                  </a:lnTo>
                  <a:close/>
                  <a:moveTo>
                    <a:pt x="8238" y="4187"/>
                  </a:moveTo>
                  <a:lnTo>
                    <a:pt x="8238" y="7409"/>
                  </a:lnTo>
                  <a:lnTo>
                    <a:pt x="6870" y="8230"/>
                  </a:lnTo>
                  <a:lnTo>
                    <a:pt x="6870" y="4917"/>
                  </a:lnTo>
                  <a:lnTo>
                    <a:pt x="8238" y="4187"/>
                  </a:lnTo>
                  <a:close/>
                  <a:moveTo>
                    <a:pt x="1885" y="0"/>
                  </a:moveTo>
                  <a:cubicBezTo>
                    <a:pt x="1855" y="0"/>
                    <a:pt x="1824" y="8"/>
                    <a:pt x="1794" y="23"/>
                  </a:cubicBezTo>
                  <a:lnTo>
                    <a:pt x="92" y="844"/>
                  </a:lnTo>
                  <a:lnTo>
                    <a:pt x="92" y="874"/>
                  </a:lnTo>
                  <a:cubicBezTo>
                    <a:pt x="61" y="874"/>
                    <a:pt x="61" y="904"/>
                    <a:pt x="31" y="904"/>
                  </a:cubicBezTo>
                  <a:lnTo>
                    <a:pt x="31" y="935"/>
                  </a:lnTo>
                  <a:cubicBezTo>
                    <a:pt x="1" y="965"/>
                    <a:pt x="1" y="996"/>
                    <a:pt x="1" y="996"/>
                  </a:cubicBezTo>
                  <a:cubicBezTo>
                    <a:pt x="1" y="1026"/>
                    <a:pt x="1" y="1026"/>
                    <a:pt x="1" y="1026"/>
                  </a:cubicBezTo>
                  <a:lnTo>
                    <a:pt x="1" y="4795"/>
                  </a:lnTo>
                  <a:cubicBezTo>
                    <a:pt x="1" y="4856"/>
                    <a:pt x="31" y="4917"/>
                    <a:pt x="92" y="4977"/>
                  </a:cubicBezTo>
                  <a:lnTo>
                    <a:pt x="6566" y="8746"/>
                  </a:lnTo>
                  <a:lnTo>
                    <a:pt x="6657" y="8746"/>
                  </a:lnTo>
                  <a:cubicBezTo>
                    <a:pt x="6688" y="8746"/>
                    <a:pt x="6748" y="8746"/>
                    <a:pt x="6779" y="8716"/>
                  </a:cubicBezTo>
                  <a:lnTo>
                    <a:pt x="8511" y="7683"/>
                  </a:lnTo>
                  <a:cubicBezTo>
                    <a:pt x="8572" y="7652"/>
                    <a:pt x="8603" y="7591"/>
                    <a:pt x="8603" y="7500"/>
                  </a:cubicBezTo>
                  <a:lnTo>
                    <a:pt x="8603" y="3883"/>
                  </a:lnTo>
                  <a:cubicBezTo>
                    <a:pt x="8603" y="3853"/>
                    <a:pt x="8603" y="3792"/>
                    <a:pt x="8572" y="3762"/>
                  </a:cubicBezTo>
                  <a:cubicBezTo>
                    <a:pt x="8572" y="3762"/>
                    <a:pt x="8542" y="3762"/>
                    <a:pt x="8542" y="3731"/>
                  </a:cubicBezTo>
                  <a:lnTo>
                    <a:pt x="8511" y="3731"/>
                  </a:lnTo>
                  <a:lnTo>
                    <a:pt x="1976" y="23"/>
                  </a:lnTo>
                  <a:cubicBezTo>
                    <a:pt x="1946" y="8"/>
                    <a:pt x="1915" y="0"/>
                    <a:pt x="1885"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6"/>
          <p:cNvSpPr/>
          <p:nvPr/>
        </p:nvSpPr>
        <p:spPr>
          <a:xfrm>
            <a:off x="0" y="4758900"/>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ctrTitle"/>
          </p:nvPr>
        </p:nvSpPr>
        <p:spPr>
          <a:xfrm>
            <a:off x="3333600" y="1058050"/>
            <a:ext cx="5090400" cy="125852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400" dirty="0"/>
              <a:t>Agentes e Sistemas MultiAgentes </a:t>
            </a:r>
            <a:endParaRPr sz="4400" dirty="0"/>
          </a:p>
        </p:txBody>
      </p:sp>
      <p:sp>
        <p:nvSpPr>
          <p:cNvPr id="192" name="Google Shape;192;p26"/>
          <p:cNvSpPr txBox="1">
            <a:spLocks noGrp="1"/>
          </p:cNvSpPr>
          <p:nvPr>
            <p:ph type="subTitle" idx="1"/>
          </p:nvPr>
        </p:nvSpPr>
        <p:spPr>
          <a:xfrm>
            <a:off x="3333600" y="2316579"/>
            <a:ext cx="5090400" cy="5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pt-PT" dirty="0">
                <a:solidFill>
                  <a:schemeClr val="dk1"/>
                </a:solidFill>
              </a:rPr>
              <a:t>Aplicação no contexto Farmacêutico </a:t>
            </a:r>
            <a:endParaRPr dirty="0">
              <a:solidFill>
                <a:schemeClr val="dk1"/>
              </a:solidFill>
            </a:endParaRPr>
          </a:p>
        </p:txBody>
      </p:sp>
      <p:pic>
        <p:nvPicPr>
          <p:cNvPr id="29" name="Imagem 28">
            <a:extLst>
              <a:ext uri="{FF2B5EF4-FFF2-40B4-BE49-F238E27FC236}">
                <a16:creationId xmlns:a16="http://schemas.microsoft.com/office/drawing/2014/main" id="{1457ACB6-EE47-4A52-98FC-9F85EBB0AFD0}"/>
              </a:ext>
            </a:extLst>
          </p:cNvPr>
          <p:cNvPicPr>
            <a:picLocks noChangeAspect="1"/>
          </p:cNvPicPr>
          <p:nvPr/>
        </p:nvPicPr>
        <p:blipFill>
          <a:blip r:embed="rId3"/>
          <a:stretch>
            <a:fillRect/>
          </a:stretch>
        </p:blipFill>
        <p:spPr>
          <a:xfrm>
            <a:off x="7078455" y="139575"/>
            <a:ext cx="1345545" cy="666600"/>
          </a:xfrm>
          <a:prstGeom prst="rect">
            <a:avLst/>
          </a:prstGeom>
        </p:spPr>
      </p:pic>
      <p:sp>
        <p:nvSpPr>
          <p:cNvPr id="30" name="Subtítulo 2">
            <a:extLst>
              <a:ext uri="{FF2B5EF4-FFF2-40B4-BE49-F238E27FC236}">
                <a16:creationId xmlns:a16="http://schemas.microsoft.com/office/drawing/2014/main" id="{6079B9E7-2F19-478A-B3E1-235E3C4C6482}"/>
              </a:ext>
            </a:extLst>
          </p:cNvPr>
          <p:cNvSpPr txBox="1">
            <a:spLocks/>
          </p:cNvSpPr>
          <p:nvPr/>
        </p:nvSpPr>
        <p:spPr>
          <a:xfrm>
            <a:off x="2533913" y="145205"/>
            <a:ext cx="4376842" cy="754834"/>
          </a:xfrm>
          <a:prstGeom prst="rect">
            <a:avLst/>
          </a:prstGeom>
          <a:noFill/>
          <a:ln w="9525" cap="flat" cmpd="sng">
            <a:noFill/>
            <a:prstDash val="solid"/>
            <a:round/>
            <a:headEnd type="none" w="sm" len="sm"/>
            <a:tailEnd type="none" w="sm" len="sm"/>
          </a:ln>
        </p:spPr>
        <p:txBody>
          <a:bodyPr spcFirstLastPara="1" wrap="square" lIns="91425" tIns="91425" rIns="91425" bIns="91425" rtlCol="0" anchor="ctr"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Mono"/>
              <a:buNone/>
              <a:defRPr sz="1600" b="0" i="0" u="none" strike="noStrike" cap="none">
                <a:solidFill>
                  <a:schemeClr val="lt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9pPr>
          </a:lstStyle>
          <a:p>
            <a:pPr>
              <a:lnSpc>
                <a:spcPct val="170000"/>
              </a:lnSpc>
            </a:pPr>
            <a:r>
              <a:rPr lang="pt-PT" sz="1050" dirty="0">
                <a:solidFill>
                  <a:schemeClr val="tx1"/>
                </a:solidFill>
              </a:rPr>
              <a:t>Mestrado Integrado em Engenharia Biomédica</a:t>
            </a:r>
          </a:p>
          <a:p>
            <a:pPr>
              <a:lnSpc>
                <a:spcPct val="170000"/>
              </a:lnSpc>
            </a:pPr>
            <a:r>
              <a:rPr lang="pt-PT" sz="1050" dirty="0">
                <a:solidFill>
                  <a:schemeClr val="tx1"/>
                </a:solidFill>
              </a:rPr>
              <a:t>Ano letivo 2021/2022</a:t>
            </a:r>
          </a:p>
        </p:txBody>
      </p:sp>
      <p:sp>
        <p:nvSpPr>
          <p:cNvPr id="31" name="Subtítulo 2">
            <a:extLst>
              <a:ext uri="{FF2B5EF4-FFF2-40B4-BE49-F238E27FC236}">
                <a16:creationId xmlns:a16="http://schemas.microsoft.com/office/drawing/2014/main" id="{85324E93-E3B0-4E66-A114-21F484775156}"/>
              </a:ext>
            </a:extLst>
          </p:cNvPr>
          <p:cNvSpPr txBox="1">
            <a:spLocks/>
          </p:cNvSpPr>
          <p:nvPr/>
        </p:nvSpPr>
        <p:spPr>
          <a:xfrm>
            <a:off x="3606988" y="3779812"/>
            <a:ext cx="2581162" cy="1060632"/>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2200" dirty="0">
                <a:latin typeface="Roboto Mono" panose="020B0604020202020204" charset="0"/>
                <a:ea typeface="Roboto Mono" panose="020B0604020202020204" charset="0"/>
              </a:rPr>
              <a:t>Grupo 2:</a:t>
            </a:r>
          </a:p>
          <a:p>
            <a:pPr algn="l"/>
            <a:r>
              <a:rPr lang="pt-PT" sz="2200" dirty="0">
                <a:latin typeface="Roboto Mono" panose="020B0604020202020204" charset="0"/>
                <a:ea typeface="Roboto Mono" panose="020B0604020202020204" charset="0"/>
              </a:rPr>
              <a:t>Lara Vaz (A88362)</a:t>
            </a:r>
          </a:p>
          <a:p>
            <a:pPr algn="l"/>
            <a:r>
              <a:rPr lang="pt-PT" sz="2200" dirty="0">
                <a:latin typeface="Roboto Mono" panose="020B0604020202020204" charset="0"/>
                <a:ea typeface="Roboto Mono" panose="020B0604020202020204" charset="0"/>
              </a:rPr>
              <a:t>Mariana Carvalho (A88360)</a:t>
            </a:r>
          </a:p>
          <a:p>
            <a:pPr algn="l"/>
            <a:r>
              <a:rPr lang="pt-PT" sz="2200" dirty="0">
                <a:latin typeface="Roboto Mono" panose="020B0604020202020204" charset="0"/>
                <a:ea typeface="Roboto Mono" panose="020B0604020202020204" charset="0"/>
              </a:rPr>
              <a:t>Tiago Novais (A88397) </a:t>
            </a:r>
          </a:p>
          <a:p>
            <a:pPr algn="l"/>
            <a:endParaRPr lang="pt-PT" dirty="0"/>
          </a:p>
        </p:txBody>
      </p:sp>
      <p:sp>
        <p:nvSpPr>
          <p:cNvPr id="32" name="Subtítulo 2">
            <a:extLst>
              <a:ext uri="{FF2B5EF4-FFF2-40B4-BE49-F238E27FC236}">
                <a16:creationId xmlns:a16="http://schemas.microsoft.com/office/drawing/2014/main" id="{7C7FB1F3-9777-431D-8F94-CA876043404C}"/>
              </a:ext>
            </a:extLst>
          </p:cNvPr>
          <p:cNvSpPr txBox="1">
            <a:spLocks/>
          </p:cNvSpPr>
          <p:nvPr/>
        </p:nvSpPr>
        <p:spPr>
          <a:xfrm>
            <a:off x="6562838" y="4157590"/>
            <a:ext cx="2581162" cy="6013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200" dirty="0">
                <a:latin typeface="Roboto Mono" panose="020B0604020202020204" charset="0"/>
                <a:ea typeface="Roboto Mono" panose="020B0604020202020204" charset="0"/>
              </a:rPr>
              <a:t>Braga</a:t>
            </a:r>
          </a:p>
          <a:p>
            <a:pPr algn="l"/>
            <a:r>
              <a:rPr lang="pt-PT" sz="1200" dirty="0">
                <a:latin typeface="Roboto Mono" panose="020B0604020202020204" charset="0"/>
                <a:ea typeface="Roboto Mono" panose="020B0604020202020204" charset="0"/>
              </a:rPr>
              <a:t>6 de janeiro de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p:txBody>
          <a:bodyPr/>
          <a:lstStyle/>
          <a:p>
            <a:r>
              <a:rPr lang="pt-PT" dirty="0"/>
              <a:t>Agente </a:t>
            </a:r>
            <a:r>
              <a:rPr lang="pt-PT" dirty="0" err="1"/>
              <a:t>Farmacia</a:t>
            </a:r>
            <a:endParaRPr lang="pt-PT" dirty="0"/>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150634" y="1714874"/>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 name="Imagem 3">
            <a:extLst>
              <a:ext uri="{FF2B5EF4-FFF2-40B4-BE49-F238E27FC236}">
                <a16:creationId xmlns:a16="http://schemas.microsoft.com/office/drawing/2014/main" id="{906972AE-CAB0-420B-B605-9C0FCEC9D173}"/>
              </a:ext>
            </a:extLst>
          </p:cNvPr>
          <p:cNvPicPr>
            <a:picLocks noChangeAspect="1"/>
          </p:cNvPicPr>
          <p:nvPr/>
        </p:nvPicPr>
        <p:blipFill>
          <a:blip r:embed="rId4"/>
          <a:stretch>
            <a:fillRect/>
          </a:stretch>
        </p:blipFill>
        <p:spPr>
          <a:xfrm>
            <a:off x="2990835" y="1038897"/>
            <a:ext cx="2836941" cy="1212844"/>
          </a:xfrm>
          <a:prstGeom prst="rect">
            <a:avLst/>
          </a:prstGeom>
          <a:ln>
            <a:solidFill>
              <a:schemeClr val="tx1"/>
            </a:solidFill>
          </a:ln>
        </p:spPr>
      </p:pic>
      <p:pic>
        <p:nvPicPr>
          <p:cNvPr id="8" name="Imagem 7">
            <a:extLst>
              <a:ext uri="{FF2B5EF4-FFF2-40B4-BE49-F238E27FC236}">
                <a16:creationId xmlns:a16="http://schemas.microsoft.com/office/drawing/2014/main" id="{EEEE9ABD-9D2C-4AF1-A3D9-CA451A2CDF0F}"/>
              </a:ext>
            </a:extLst>
          </p:cNvPr>
          <p:cNvPicPr>
            <a:picLocks noChangeAspect="1"/>
          </p:cNvPicPr>
          <p:nvPr/>
        </p:nvPicPr>
        <p:blipFill>
          <a:blip r:embed="rId5"/>
          <a:stretch>
            <a:fillRect/>
          </a:stretch>
        </p:blipFill>
        <p:spPr>
          <a:xfrm>
            <a:off x="5827776" y="2527445"/>
            <a:ext cx="2836941" cy="640959"/>
          </a:xfrm>
          <a:prstGeom prst="rect">
            <a:avLst/>
          </a:prstGeom>
          <a:ln>
            <a:solidFill>
              <a:schemeClr val="tx1"/>
            </a:solidFill>
          </a:ln>
        </p:spPr>
      </p:pic>
      <p:sp>
        <p:nvSpPr>
          <p:cNvPr id="14" name="CaixaDeTexto 13">
            <a:extLst>
              <a:ext uri="{FF2B5EF4-FFF2-40B4-BE49-F238E27FC236}">
                <a16:creationId xmlns:a16="http://schemas.microsoft.com/office/drawing/2014/main" id="{9F66E5F7-CB1F-4749-86E7-B6CE86C780DB}"/>
              </a:ext>
            </a:extLst>
          </p:cNvPr>
          <p:cNvSpPr txBox="1"/>
          <p:nvPr/>
        </p:nvSpPr>
        <p:spPr>
          <a:xfrm>
            <a:off x="2873113" y="3168404"/>
            <a:ext cx="4812046" cy="1631216"/>
          </a:xfrm>
          <a:prstGeom prst="rect">
            <a:avLst/>
          </a:prstGeom>
          <a:noFill/>
        </p:spPr>
        <p:txBody>
          <a:bodyPr wrap="square">
            <a:spAutoFit/>
          </a:bodyPr>
          <a:lstStyle/>
          <a:p>
            <a:pPr>
              <a:spcAft>
                <a:spcPts val="1200"/>
              </a:spcAft>
            </a:pPr>
            <a:r>
              <a:rPr lang="pt-PT" sz="1200" b="1" dirty="0" err="1">
                <a:effectLst/>
                <a:latin typeface="Roboto Mono" panose="020B0604020202020204" charset="0"/>
                <a:ea typeface="Roboto Mono" panose="020B0604020202020204" charset="0"/>
              </a:rPr>
              <a:t>Behaviours</a:t>
            </a:r>
            <a:r>
              <a:rPr lang="pt-PT" sz="1200" b="1" dirty="0">
                <a:effectLst/>
                <a:latin typeface="Roboto Mono" panose="020B0604020202020204" charset="0"/>
                <a:ea typeface="Roboto Mono" panose="020B0604020202020204" charset="0"/>
              </a:rPr>
              <a:t>:</a:t>
            </a:r>
          </a:p>
          <a:p>
            <a:pPr marL="285750" marR="0" lvl="0" indent="-285750" algn="l" defTabSz="914400" rtl="0" eaLnBrk="1" fontAlgn="auto" latinLnBrk="0" hangingPunct="1">
              <a:lnSpc>
                <a:spcPct val="100000"/>
              </a:lnSpc>
              <a:spcBef>
                <a:spcPts val="0"/>
              </a:spcBef>
              <a:spcAft>
                <a:spcPts val="1200"/>
              </a:spcAft>
              <a:buClr>
                <a:srgbClr val="000000"/>
              </a:buClr>
              <a:buSzTx/>
              <a:buFont typeface="Wingdings" panose="05000000000000000000" pitchFamily="2" charset="2"/>
              <a:buChar char="§"/>
              <a:tabLst/>
              <a:defRPr/>
            </a:pPr>
            <a:r>
              <a:rPr kumimoji="0" lang="pt-PT" sz="1200" b="0" i="0" u="none" strike="noStrike" kern="0" cap="none" spc="0" normalizeH="0" baseline="0" noProof="0" dirty="0" err="1">
                <a:ln>
                  <a:noFill/>
                </a:ln>
                <a:solidFill>
                  <a:srgbClr val="000000"/>
                </a:solidFill>
                <a:effectLst/>
                <a:uLnTx/>
                <a:uFillTx/>
                <a:latin typeface="Roboto Mono" panose="020B0604020202020204" charset="0"/>
                <a:ea typeface="Roboto Mono" panose="020B0604020202020204" charset="0"/>
                <a:sym typeface="Arial"/>
              </a:rPr>
              <a:t>OneShotBehavior</a:t>
            </a:r>
            <a:r>
              <a:rPr kumimoji="0" lang="pt-PT" sz="1200" b="1" i="0" u="none" strike="noStrike" kern="0" cap="none" spc="0" normalizeH="0" baseline="0" noProof="0" dirty="0">
                <a:ln>
                  <a:noFill/>
                </a:ln>
                <a:solidFill>
                  <a:srgbClr val="000000"/>
                </a:solidFill>
                <a:effectLst/>
                <a:uLnTx/>
                <a:uFillTx/>
                <a:latin typeface="Roboto Mono" panose="020B0604020202020204" charset="0"/>
                <a:ea typeface="Roboto Mono" panose="020B0604020202020204" charset="0"/>
                <a:sym typeface="Arial"/>
              </a:rPr>
              <a:t> </a:t>
            </a:r>
            <a:r>
              <a:rPr kumimoji="0" lang="pt-PT" sz="1200" b="1" i="0" u="none" strike="noStrike" kern="0" cap="none" spc="0" normalizeH="0" baseline="0" noProof="0" dirty="0" err="1">
                <a:ln>
                  <a:noFill/>
                </a:ln>
                <a:solidFill>
                  <a:srgbClr val="000000"/>
                </a:solidFill>
                <a:effectLst/>
                <a:uLnTx/>
                <a:uFillTx/>
                <a:latin typeface="Roboto Mono" panose="020B0604020202020204" charset="0"/>
                <a:ea typeface="Roboto Mono" panose="020B0604020202020204" charset="0"/>
                <a:sym typeface="Arial"/>
              </a:rPr>
              <a:t>Registar_farmacia</a:t>
            </a:r>
            <a:r>
              <a:rPr kumimoji="0" lang="pt-PT" sz="1200" b="1" i="0" u="none" strike="noStrike" kern="0" cap="none" spc="0" normalizeH="0" baseline="0" noProof="0" dirty="0">
                <a:ln>
                  <a:noFill/>
                </a:ln>
                <a:solidFill>
                  <a:srgbClr val="000000"/>
                </a:solidFill>
                <a:effectLst/>
                <a:uLnTx/>
                <a:uFillTx/>
                <a:latin typeface="Roboto Mono" panose="020B0604020202020204" charset="0"/>
                <a:ea typeface="Roboto Mono" panose="020B0604020202020204" charset="0"/>
                <a:sym typeface="Arial"/>
              </a:rPr>
              <a:t>;</a:t>
            </a:r>
            <a:endParaRPr lang="pt-PT" sz="1200" b="1" dirty="0">
              <a:effectLst/>
              <a:latin typeface="Roboto Mono" panose="020B0604020202020204" charset="0"/>
              <a:ea typeface="Roboto Mono" panose="020B0604020202020204" charset="0"/>
            </a:endParaRPr>
          </a:p>
          <a:p>
            <a:pPr marL="285750" indent="-285750">
              <a:spcAft>
                <a:spcPts val="1200"/>
              </a:spcAft>
              <a:buFont typeface="Wingdings" panose="05000000000000000000" pitchFamily="2" charset="2"/>
              <a:buChar char="§"/>
            </a:pPr>
            <a:r>
              <a:rPr lang="pt-PT" sz="1200" dirty="0" err="1">
                <a:effectLst/>
                <a:latin typeface="Roboto Mono" panose="020B0604020202020204" charset="0"/>
                <a:ea typeface="Roboto Mono" panose="020B0604020202020204" charset="0"/>
              </a:rPr>
              <a:t>OneShotBehavior</a:t>
            </a:r>
            <a:r>
              <a:rPr lang="pt-PT" sz="1200" b="1" dirty="0">
                <a:effectLst/>
                <a:latin typeface="Roboto Mono" panose="020B0604020202020204" charset="0"/>
                <a:ea typeface="Roboto Mono" panose="020B0604020202020204" charset="0"/>
              </a:rPr>
              <a:t> </a:t>
            </a:r>
            <a:r>
              <a:rPr lang="pt-PT" sz="1200" b="1" dirty="0" err="1">
                <a:effectLst/>
                <a:latin typeface="Roboto Mono" panose="020B0604020202020204" charset="0"/>
                <a:ea typeface="Roboto Mono" panose="020B0604020202020204" charset="0"/>
              </a:rPr>
              <a:t>InformarInterface</a:t>
            </a:r>
            <a:r>
              <a:rPr lang="pt-PT" sz="1200" b="1" dirty="0">
                <a:effectLst/>
                <a:latin typeface="Roboto Mono" panose="020B0604020202020204" charset="0"/>
                <a:ea typeface="Roboto Mono" panose="020B0604020202020204" charset="0"/>
              </a:rPr>
              <a:t>;</a:t>
            </a:r>
          </a:p>
          <a:p>
            <a:pPr marL="285750" indent="-285750">
              <a:spcAft>
                <a:spcPts val="1200"/>
              </a:spcAft>
              <a:buFont typeface="Wingdings" panose="05000000000000000000" pitchFamily="2" charset="2"/>
              <a:buChar char="§"/>
            </a:pPr>
            <a:r>
              <a:rPr lang="pt-PT" sz="1200" dirty="0" err="1">
                <a:effectLst/>
                <a:latin typeface="Roboto Mono" panose="020B0604020202020204" charset="0"/>
                <a:ea typeface="Roboto Mono" panose="020B0604020202020204" charset="0"/>
              </a:rPr>
              <a:t>CyclicBehaviour</a:t>
            </a:r>
            <a:r>
              <a:rPr lang="pt-PT" sz="1200" dirty="0">
                <a:effectLst/>
                <a:latin typeface="Roboto Mono" panose="020B0604020202020204" charset="0"/>
                <a:ea typeface="Roboto Mono" panose="020B0604020202020204" charset="0"/>
              </a:rPr>
              <a:t> </a:t>
            </a:r>
            <a:r>
              <a:rPr lang="pt-PT" sz="1200" b="1" dirty="0" err="1">
                <a:effectLst/>
                <a:latin typeface="Roboto Mono" panose="020B0604020202020204" charset="0"/>
                <a:ea typeface="Roboto Mono" panose="020B0604020202020204" charset="0"/>
              </a:rPr>
              <a:t>Receber_msg</a:t>
            </a:r>
            <a:r>
              <a:rPr lang="pt-PT" sz="1200" b="1" dirty="0">
                <a:effectLst/>
                <a:latin typeface="Roboto Mono" panose="020B0604020202020204" charset="0"/>
                <a:ea typeface="Roboto Mono" panose="020B0604020202020204" charset="0"/>
              </a:rPr>
              <a:t>;</a:t>
            </a:r>
          </a:p>
          <a:p>
            <a:pPr marL="285750" indent="-285750">
              <a:spcAft>
                <a:spcPts val="1200"/>
              </a:spcAft>
              <a:buFont typeface="Wingdings" panose="05000000000000000000" pitchFamily="2" charset="2"/>
              <a:buChar char="§"/>
            </a:pPr>
            <a:r>
              <a:rPr lang="pt-PT" sz="1200" dirty="0" err="1">
                <a:effectLst/>
                <a:latin typeface="Roboto Mono" panose="020B0604020202020204" charset="0"/>
                <a:ea typeface="Roboto Mono" panose="020B0604020202020204" charset="0"/>
              </a:rPr>
              <a:t>TickerBehaviour</a:t>
            </a:r>
            <a:r>
              <a:rPr lang="pt-PT" sz="1200" b="1" dirty="0">
                <a:effectLst/>
                <a:latin typeface="Roboto Mono" panose="020B0604020202020204" charset="0"/>
                <a:ea typeface="Roboto Mono" panose="020B0604020202020204" charset="0"/>
              </a:rPr>
              <a:t> </a:t>
            </a:r>
            <a:r>
              <a:rPr lang="pt-PT" sz="1200" b="1" dirty="0" err="1">
                <a:effectLst/>
                <a:latin typeface="Roboto Mono" panose="020B0604020202020204" charset="0"/>
                <a:ea typeface="Roboto Mono" panose="020B0604020202020204" charset="0"/>
              </a:rPr>
              <a:t>RestockProativo</a:t>
            </a:r>
            <a:r>
              <a:rPr lang="pt-PT" sz="1200" b="1" dirty="0">
                <a:latin typeface="Roboto Mono" panose="020B0604020202020204" charset="0"/>
                <a:ea typeface="Roboto Mono" panose="020B0604020202020204" charset="0"/>
              </a:rPr>
              <a:t>.</a:t>
            </a:r>
            <a:endParaRPr lang="pt-PT" sz="1050" b="1" dirty="0">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81042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a:xfrm>
            <a:off x="500544" y="410026"/>
            <a:ext cx="8533728" cy="457200"/>
          </a:xfrm>
        </p:spPr>
        <p:txBody>
          <a:bodyPr/>
          <a:lstStyle/>
          <a:p>
            <a:r>
              <a:rPr lang="pt-PT" dirty="0"/>
              <a:t>Implementação do Agente </a:t>
            </a:r>
            <a:r>
              <a:rPr lang="pt-PT" dirty="0" err="1"/>
              <a:t>Farmacia</a:t>
            </a:r>
            <a:r>
              <a:rPr lang="pt-PT" dirty="0"/>
              <a:t> - </a:t>
            </a:r>
            <a:r>
              <a:rPr lang="pt-PT" dirty="0" err="1"/>
              <a:t>Behaviours</a:t>
            </a:r>
            <a:endParaRPr lang="pt-PT" dirty="0"/>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150634" y="1714874"/>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 name="Imagem 3">
            <a:extLst>
              <a:ext uri="{FF2B5EF4-FFF2-40B4-BE49-F238E27FC236}">
                <a16:creationId xmlns:a16="http://schemas.microsoft.com/office/drawing/2014/main" id="{A04CF0FD-BC27-4973-87B1-04D2AC4886DA}"/>
              </a:ext>
            </a:extLst>
          </p:cNvPr>
          <p:cNvPicPr>
            <a:picLocks noChangeAspect="1"/>
          </p:cNvPicPr>
          <p:nvPr/>
        </p:nvPicPr>
        <p:blipFill>
          <a:blip r:embed="rId4"/>
          <a:stretch>
            <a:fillRect/>
          </a:stretch>
        </p:blipFill>
        <p:spPr>
          <a:xfrm>
            <a:off x="3427768" y="1168063"/>
            <a:ext cx="4237559" cy="3113685"/>
          </a:xfrm>
          <a:prstGeom prst="rect">
            <a:avLst/>
          </a:prstGeom>
          <a:ln>
            <a:solidFill>
              <a:schemeClr val="tx1"/>
            </a:solidFill>
          </a:ln>
        </p:spPr>
      </p:pic>
    </p:spTree>
    <p:extLst>
      <p:ext uri="{BB962C8B-B14F-4D97-AF65-F5344CB8AC3E}">
        <p14:creationId xmlns:p14="http://schemas.microsoft.com/office/powerpoint/2010/main" val="2433782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150634" y="1714874"/>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 name="Imagem 6">
            <a:extLst>
              <a:ext uri="{FF2B5EF4-FFF2-40B4-BE49-F238E27FC236}">
                <a16:creationId xmlns:a16="http://schemas.microsoft.com/office/drawing/2014/main" id="{94145FB5-D58D-453F-9786-54CA9E58871C}"/>
              </a:ext>
            </a:extLst>
          </p:cNvPr>
          <p:cNvPicPr>
            <a:picLocks noChangeAspect="1"/>
          </p:cNvPicPr>
          <p:nvPr/>
        </p:nvPicPr>
        <p:blipFill>
          <a:blip r:embed="rId4"/>
          <a:stretch>
            <a:fillRect/>
          </a:stretch>
        </p:blipFill>
        <p:spPr>
          <a:xfrm>
            <a:off x="3071712" y="1807873"/>
            <a:ext cx="5352288" cy="1579539"/>
          </a:xfrm>
          <a:prstGeom prst="rect">
            <a:avLst/>
          </a:prstGeom>
          <a:ln>
            <a:solidFill>
              <a:schemeClr val="tx1"/>
            </a:solidFill>
          </a:ln>
        </p:spPr>
      </p:pic>
      <p:sp>
        <p:nvSpPr>
          <p:cNvPr id="11" name="Título 1">
            <a:extLst>
              <a:ext uri="{FF2B5EF4-FFF2-40B4-BE49-F238E27FC236}">
                <a16:creationId xmlns:a16="http://schemas.microsoft.com/office/drawing/2014/main" id="{7012A2F2-55A4-426E-9092-EBF0BFEFA7C5}"/>
              </a:ext>
            </a:extLst>
          </p:cNvPr>
          <p:cNvSpPr>
            <a:spLocks noGrp="1"/>
          </p:cNvSpPr>
          <p:nvPr>
            <p:ph type="title"/>
          </p:nvPr>
        </p:nvSpPr>
        <p:spPr>
          <a:xfrm>
            <a:off x="500544" y="410026"/>
            <a:ext cx="8533728" cy="457200"/>
          </a:xfrm>
        </p:spPr>
        <p:txBody>
          <a:bodyPr/>
          <a:lstStyle/>
          <a:p>
            <a:r>
              <a:rPr lang="pt-PT" dirty="0"/>
              <a:t>Implementação do Agente </a:t>
            </a:r>
            <a:r>
              <a:rPr lang="pt-PT" dirty="0" err="1"/>
              <a:t>Farmacia</a:t>
            </a:r>
            <a:r>
              <a:rPr lang="pt-PT" dirty="0"/>
              <a:t> - </a:t>
            </a:r>
            <a:r>
              <a:rPr lang="pt-PT" dirty="0" err="1"/>
              <a:t>Behaviours</a:t>
            </a:r>
            <a:endParaRPr lang="pt-PT" dirty="0"/>
          </a:p>
        </p:txBody>
      </p:sp>
    </p:spTree>
    <p:extLst>
      <p:ext uri="{BB962C8B-B14F-4D97-AF65-F5344CB8AC3E}">
        <p14:creationId xmlns:p14="http://schemas.microsoft.com/office/powerpoint/2010/main" val="148568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150634" y="1714874"/>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 name="Imagem 3">
            <a:extLst>
              <a:ext uri="{FF2B5EF4-FFF2-40B4-BE49-F238E27FC236}">
                <a16:creationId xmlns:a16="http://schemas.microsoft.com/office/drawing/2014/main" id="{8032233B-2054-4A6D-8351-5BD3976FB90E}"/>
              </a:ext>
            </a:extLst>
          </p:cNvPr>
          <p:cNvPicPr>
            <a:picLocks noChangeAspect="1"/>
          </p:cNvPicPr>
          <p:nvPr/>
        </p:nvPicPr>
        <p:blipFill>
          <a:blip r:embed="rId4"/>
          <a:stretch>
            <a:fillRect/>
          </a:stretch>
        </p:blipFill>
        <p:spPr>
          <a:xfrm>
            <a:off x="2853623" y="1237980"/>
            <a:ext cx="4727626" cy="3531168"/>
          </a:xfrm>
          <a:prstGeom prst="rect">
            <a:avLst/>
          </a:prstGeom>
          <a:ln>
            <a:solidFill>
              <a:schemeClr val="tx1"/>
            </a:solidFill>
          </a:ln>
        </p:spPr>
      </p:pic>
      <p:pic>
        <p:nvPicPr>
          <p:cNvPr id="9" name="Imagem 8">
            <a:extLst>
              <a:ext uri="{FF2B5EF4-FFF2-40B4-BE49-F238E27FC236}">
                <a16:creationId xmlns:a16="http://schemas.microsoft.com/office/drawing/2014/main" id="{A48659CE-28D7-4B78-827E-FD4C26CCF9CC}"/>
              </a:ext>
            </a:extLst>
          </p:cNvPr>
          <p:cNvPicPr>
            <a:picLocks noChangeAspect="1"/>
          </p:cNvPicPr>
          <p:nvPr/>
        </p:nvPicPr>
        <p:blipFill>
          <a:blip r:embed="rId5"/>
          <a:stretch>
            <a:fillRect/>
          </a:stretch>
        </p:blipFill>
        <p:spPr>
          <a:xfrm>
            <a:off x="2801409" y="1127863"/>
            <a:ext cx="4779840" cy="3460496"/>
          </a:xfrm>
          <a:prstGeom prst="rect">
            <a:avLst/>
          </a:prstGeom>
          <a:ln>
            <a:solidFill>
              <a:schemeClr val="tx1"/>
            </a:solidFill>
          </a:ln>
        </p:spPr>
      </p:pic>
      <p:sp>
        <p:nvSpPr>
          <p:cNvPr id="12" name="Título 1">
            <a:extLst>
              <a:ext uri="{FF2B5EF4-FFF2-40B4-BE49-F238E27FC236}">
                <a16:creationId xmlns:a16="http://schemas.microsoft.com/office/drawing/2014/main" id="{DBC95478-D9E9-47C3-B614-E6CB31B98901}"/>
              </a:ext>
            </a:extLst>
          </p:cNvPr>
          <p:cNvSpPr>
            <a:spLocks noGrp="1"/>
          </p:cNvSpPr>
          <p:nvPr>
            <p:ph type="title"/>
          </p:nvPr>
        </p:nvSpPr>
        <p:spPr>
          <a:xfrm>
            <a:off x="500544" y="410026"/>
            <a:ext cx="8533728" cy="457200"/>
          </a:xfrm>
        </p:spPr>
        <p:txBody>
          <a:bodyPr/>
          <a:lstStyle/>
          <a:p>
            <a:r>
              <a:rPr lang="pt-PT" dirty="0"/>
              <a:t>Implementação do Agente </a:t>
            </a:r>
            <a:r>
              <a:rPr lang="pt-PT" dirty="0" err="1"/>
              <a:t>Farmacia</a:t>
            </a:r>
            <a:r>
              <a:rPr lang="pt-PT" dirty="0"/>
              <a:t> - </a:t>
            </a:r>
            <a:r>
              <a:rPr lang="pt-PT" dirty="0" err="1"/>
              <a:t>Behaviours</a:t>
            </a:r>
            <a:endParaRPr lang="pt-PT" dirty="0"/>
          </a:p>
        </p:txBody>
      </p:sp>
      <p:pic>
        <p:nvPicPr>
          <p:cNvPr id="14" name="Imagem 13">
            <a:extLst>
              <a:ext uri="{FF2B5EF4-FFF2-40B4-BE49-F238E27FC236}">
                <a16:creationId xmlns:a16="http://schemas.microsoft.com/office/drawing/2014/main" id="{0F40F4AD-527F-49EB-8F1B-42E552070FC4}"/>
              </a:ext>
            </a:extLst>
          </p:cNvPr>
          <p:cNvPicPr>
            <a:picLocks noChangeAspect="1"/>
          </p:cNvPicPr>
          <p:nvPr/>
        </p:nvPicPr>
        <p:blipFill>
          <a:blip r:embed="rId6"/>
          <a:stretch>
            <a:fillRect/>
          </a:stretch>
        </p:blipFill>
        <p:spPr>
          <a:xfrm>
            <a:off x="2771061" y="1046079"/>
            <a:ext cx="4427071" cy="3751402"/>
          </a:xfrm>
          <a:prstGeom prst="rect">
            <a:avLst/>
          </a:prstGeom>
          <a:ln>
            <a:solidFill>
              <a:schemeClr val="tx1"/>
            </a:solidFill>
          </a:ln>
        </p:spPr>
      </p:pic>
      <p:pic>
        <p:nvPicPr>
          <p:cNvPr id="16" name="Imagem 15">
            <a:extLst>
              <a:ext uri="{FF2B5EF4-FFF2-40B4-BE49-F238E27FC236}">
                <a16:creationId xmlns:a16="http://schemas.microsoft.com/office/drawing/2014/main" id="{59DEE4F6-D35B-481A-B7CE-854713C12AB4}"/>
              </a:ext>
            </a:extLst>
          </p:cNvPr>
          <p:cNvPicPr>
            <a:picLocks noChangeAspect="1"/>
          </p:cNvPicPr>
          <p:nvPr/>
        </p:nvPicPr>
        <p:blipFill>
          <a:blip r:embed="rId7"/>
          <a:stretch>
            <a:fillRect/>
          </a:stretch>
        </p:blipFill>
        <p:spPr>
          <a:xfrm>
            <a:off x="2784905" y="1046079"/>
            <a:ext cx="4595724" cy="3751402"/>
          </a:xfrm>
          <a:prstGeom prst="rect">
            <a:avLst/>
          </a:prstGeom>
          <a:ln>
            <a:solidFill>
              <a:schemeClr val="tx1"/>
            </a:solidFill>
          </a:ln>
        </p:spPr>
      </p:pic>
    </p:spTree>
    <p:extLst>
      <p:ext uri="{BB962C8B-B14F-4D97-AF65-F5344CB8AC3E}">
        <p14:creationId xmlns:p14="http://schemas.microsoft.com/office/powerpoint/2010/main" val="115718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p:txBody>
          <a:bodyPr/>
          <a:lstStyle/>
          <a:p>
            <a:r>
              <a:rPr lang="pt-PT" dirty="0"/>
              <a:t>Agente Gestor</a:t>
            </a:r>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128026" y="1958294"/>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9F66E5F7-CB1F-4749-86E7-B6CE86C780DB}"/>
              </a:ext>
            </a:extLst>
          </p:cNvPr>
          <p:cNvSpPr txBox="1"/>
          <p:nvPr/>
        </p:nvSpPr>
        <p:spPr>
          <a:xfrm>
            <a:off x="3173694" y="3299029"/>
            <a:ext cx="4812046" cy="615553"/>
          </a:xfrm>
          <a:prstGeom prst="rect">
            <a:avLst/>
          </a:prstGeom>
          <a:noFill/>
        </p:spPr>
        <p:txBody>
          <a:bodyPr wrap="square">
            <a:spAutoFit/>
          </a:bodyPr>
          <a:lstStyle/>
          <a:p>
            <a:pPr>
              <a:spcAft>
                <a:spcPts val="1200"/>
              </a:spcAft>
            </a:pPr>
            <a:r>
              <a:rPr lang="pt-PT" sz="1200" b="1" dirty="0" err="1">
                <a:effectLst/>
                <a:latin typeface="Roboto Mono" panose="020B0604020202020204" charset="0"/>
                <a:ea typeface="Roboto Mono" panose="020B0604020202020204" charset="0"/>
              </a:rPr>
              <a:t>Behaviour</a:t>
            </a:r>
            <a:r>
              <a:rPr lang="pt-PT" sz="1200" b="1" dirty="0">
                <a:effectLst/>
                <a:latin typeface="Roboto Mono" panose="020B0604020202020204" charset="0"/>
                <a:ea typeface="Roboto Mono" panose="020B0604020202020204" charset="0"/>
              </a:rPr>
              <a:t>:</a:t>
            </a:r>
          </a:p>
          <a:p>
            <a:pPr marL="285750" indent="-285750">
              <a:spcAft>
                <a:spcPts val="1200"/>
              </a:spcAft>
              <a:buFont typeface="Wingdings" panose="05000000000000000000" pitchFamily="2" charset="2"/>
              <a:buChar char="§"/>
            </a:pPr>
            <a:r>
              <a:rPr lang="pt-PT" sz="1200" dirty="0" err="1">
                <a:effectLst/>
                <a:latin typeface="Roboto Mono" panose="020B0604020202020204" charset="0"/>
                <a:ea typeface="Roboto Mono" panose="020B0604020202020204" charset="0"/>
              </a:rPr>
              <a:t>CyclicBehaviour</a:t>
            </a:r>
            <a:r>
              <a:rPr lang="pt-PT" sz="1200" dirty="0">
                <a:effectLst/>
                <a:latin typeface="Roboto Mono" panose="020B0604020202020204" charset="0"/>
                <a:ea typeface="Roboto Mono" panose="020B0604020202020204" charset="0"/>
              </a:rPr>
              <a:t> </a:t>
            </a:r>
            <a:r>
              <a:rPr lang="pt-PT" sz="1200" b="1" dirty="0" err="1">
                <a:effectLst/>
                <a:latin typeface="Roboto Mono" panose="020B0604020202020204" charset="0"/>
                <a:ea typeface="Roboto Mono" panose="020B0604020202020204" charset="0"/>
              </a:rPr>
              <a:t>Receber_msg</a:t>
            </a:r>
            <a:r>
              <a:rPr lang="pt-PT" sz="1200" b="1" dirty="0">
                <a:latin typeface="Roboto Mono" panose="020B0604020202020204" charset="0"/>
                <a:ea typeface="Roboto Mono" panose="020B0604020202020204" charset="0"/>
              </a:rPr>
              <a:t>.</a:t>
            </a:r>
            <a:endParaRPr lang="pt-PT" sz="1200" b="1" dirty="0">
              <a:effectLst/>
              <a:latin typeface="Roboto Mono" panose="020B0604020202020204" charset="0"/>
              <a:ea typeface="Roboto Mono" panose="020B0604020202020204" charset="0"/>
            </a:endParaRPr>
          </a:p>
        </p:txBody>
      </p:sp>
      <p:pic>
        <p:nvPicPr>
          <p:cNvPr id="7" name="Imagem 6">
            <a:extLst>
              <a:ext uri="{FF2B5EF4-FFF2-40B4-BE49-F238E27FC236}">
                <a16:creationId xmlns:a16="http://schemas.microsoft.com/office/drawing/2014/main" id="{D18D6149-7256-4548-8414-10328DE60737}"/>
              </a:ext>
            </a:extLst>
          </p:cNvPr>
          <p:cNvPicPr>
            <a:picLocks noChangeAspect="1"/>
          </p:cNvPicPr>
          <p:nvPr/>
        </p:nvPicPr>
        <p:blipFill>
          <a:blip r:embed="rId4"/>
          <a:stretch>
            <a:fillRect/>
          </a:stretch>
        </p:blipFill>
        <p:spPr>
          <a:xfrm>
            <a:off x="3173694" y="1396476"/>
            <a:ext cx="3343742" cy="1495634"/>
          </a:xfrm>
          <a:prstGeom prst="rect">
            <a:avLst/>
          </a:prstGeom>
          <a:ln>
            <a:solidFill>
              <a:schemeClr val="tx1"/>
            </a:solidFill>
          </a:ln>
        </p:spPr>
      </p:pic>
      <p:pic>
        <p:nvPicPr>
          <p:cNvPr id="10" name="Imagem 9">
            <a:extLst>
              <a:ext uri="{FF2B5EF4-FFF2-40B4-BE49-F238E27FC236}">
                <a16:creationId xmlns:a16="http://schemas.microsoft.com/office/drawing/2014/main" id="{F814C129-D906-44EA-8FBC-219A1E1EB39E}"/>
              </a:ext>
            </a:extLst>
          </p:cNvPr>
          <p:cNvPicPr>
            <a:picLocks noChangeAspect="1"/>
          </p:cNvPicPr>
          <p:nvPr/>
        </p:nvPicPr>
        <p:blipFill>
          <a:blip r:embed="rId5"/>
          <a:stretch>
            <a:fillRect/>
          </a:stretch>
        </p:blipFill>
        <p:spPr>
          <a:xfrm>
            <a:off x="6668114" y="1396476"/>
            <a:ext cx="2229161" cy="333422"/>
          </a:xfrm>
          <a:prstGeom prst="rect">
            <a:avLst/>
          </a:prstGeom>
          <a:ln>
            <a:solidFill>
              <a:schemeClr val="tx1"/>
            </a:solidFill>
          </a:ln>
        </p:spPr>
      </p:pic>
    </p:spTree>
    <p:extLst>
      <p:ext uri="{BB962C8B-B14F-4D97-AF65-F5344CB8AC3E}">
        <p14:creationId xmlns:p14="http://schemas.microsoft.com/office/powerpoint/2010/main" val="1128278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128026" y="2007482"/>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ítulo 1">
            <a:extLst>
              <a:ext uri="{FF2B5EF4-FFF2-40B4-BE49-F238E27FC236}">
                <a16:creationId xmlns:a16="http://schemas.microsoft.com/office/drawing/2014/main" id="{DBC95478-D9E9-47C3-B614-E6CB31B98901}"/>
              </a:ext>
            </a:extLst>
          </p:cNvPr>
          <p:cNvSpPr>
            <a:spLocks noGrp="1"/>
          </p:cNvSpPr>
          <p:nvPr>
            <p:ph type="title"/>
          </p:nvPr>
        </p:nvSpPr>
        <p:spPr>
          <a:xfrm>
            <a:off x="500544" y="410026"/>
            <a:ext cx="8533728" cy="457200"/>
          </a:xfrm>
        </p:spPr>
        <p:txBody>
          <a:bodyPr/>
          <a:lstStyle/>
          <a:p>
            <a:r>
              <a:rPr lang="pt-PT" dirty="0"/>
              <a:t>Implementação do Agente Gestor - </a:t>
            </a:r>
            <a:r>
              <a:rPr lang="pt-PT" dirty="0" err="1"/>
              <a:t>Behaviours</a:t>
            </a:r>
            <a:endParaRPr lang="pt-PT" dirty="0"/>
          </a:p>
        </p:txBody>
      </p:sp>
      <p:pic>
        <p:nvPicPr>
          <p:cNvPr id="8" name="Imagem 7">
            <a:extLst>
              <a:ext uri="{FF2B5EF4-FFF2-40B4-BE49-F238E27FC236}">
                <a16:creationId xmlns:a16="http://schemas.microsoft.com/office/drawing/2014/main" id="{1C13FA95-D6D8-48D7-9CAB-E22FDE44ACA4}"/>
              </a:ext>
            </a:extLst>
          </p:cNvPr>
          <p:cNvPicPr>
            <a:picLocks noChangeAspect="1"/>
          </p:cNvPicPr>
          <p:nvPr/>
        </p:nvPicPr>
        <p:blipFill>
          <a:blip r:embed="rId4"/>
          <a:stretch>
            <a:fillRect/>
          </a:stretch>
        </p:blipFill>
        <p:spPr>
          <a:xfrm>
            <a:off x="2835721" y="1048123"/>
            <a:ext cx="3976784" cy="3596031"/>
          </a:xfrm>
          <a:prstGeom prst="rect">
            <a:avLst/>
          </a:prstGeom>
          <a:ln>
            <a:solidFill>
              <a:schemeClr val="tx1"/>
            </a:solidFill>
          </a:ln>
        </p:spPr>
      </p:pic>
      <p:pic>
        <p:nvPicPr>
          <p:cNvPr id="11" name="Imagem 10">
            <a:extLst>
              <a:ext uri="{FF2B5EF4-FFF2-40B4-BE49-F238E27FC236}">
                <a16:creationId xmlns:a16="http://schemas.microsoft.com/office/drawing/2014/main" id="{21B6B51D-9EF2-4363-B397-58887C3F7AEC}"/>
              </a:ext>
            </a:extLst>
          </p:cNvPr>
          <p:cNvPicPr>
            <a:picLocks noChangeAspect="1"/>
          </p:cNvPicPr>
          <p:nvPr/>
        </p:nvPicPr>
        <p:blipFill>
          <a:blip r:embed="rId5"/>
          <a:stretch>
            <a:fillRect/>
          </a:stretch>
        </p:blipFill>
        <p:spPr>
          <a:xfrm>
            <a:off x="2810759" y="1048122"/>
            <a:ext cx="2730280" cy="2436949"/>
          </a:xfrm>
          <a:prstGeom prst="rect">
            <a:avLst/>
          </a:prstGeom>
          <a:ln>
            <a:solidFill>
              <a:schemeClr val="tx1"/>
            </a:solidFill>
          </a:ln>
        </p:spPr>
      </p:pic>
      <p:pic>
        <p:nvPicPr>
          <p:cNvPr id="18" name="Imagem 17">
            <a:extLst>
              <a:ext uri="{FF2B5EF4-FFF2-40B4-BE49-F238E27FC236}">
                <a16:creationId xmlns:a16="http://schemas.microsoft.com/office/drawing/2014/main" id="{9D960126-1B83-44F7-A18D-E46B4F507399}"/>
              </a:ext>
            </a:extLst>
          </p:cNvPr>
          <p:cNvPicPr>
            <a:picLocks noChangeAspect="1"/>
          </p:cNvPicPr>
          <p:nvPr/>
        </p:nvPicPr>
        <p:blipFill>
          <a:blip r:embed="rId6"/>
          <a:stretch>
            <a:fillRect/>
          </a:stretch>
        </p:blipFill>
        <p:spPr>
          <a:xfrm>
            <a:off x="2835720" y="1048121"/>
            <a:ext cx="5730219" cy="3622182"/>
          </a:xfrm>
          <a:prstGeom prst="rect">
            <a:avLst/>
          </a:prstGeom>
          <a:ln>
            <a:solidFill>
              <a:schemeClr val="tx1"/>
            </a:solidFill>
          </a:ln>
        </p:spPr>
      </p:pic>
      <p:pic>
        <p:nvPicPr>
          <p:cNvPr id="20" name="Imagem 19">
            <a:extLst>
              <a:ext uri="{FF2B5EF4-FFF2-40B4-BE49-F238E27FC236}">
                <a16:creationId xmlns:a16="http://schemas.microsoft.com/office/drawing/2014/main" id="{C1CF1CE6-E5E4-4F9B-8888-BA4F49DC41DF}"/>
              </a:ext>
            </a:extLst>
          </p:cNvPr>
          <p:cNvPicPr>
            <a:picLocks noChangeAspect="1"/>
          </p:cNvPicPr>
          <p:nvPr/>
        </p:nvPicPr>
        <p:blipFill>
          <a:blip r:embed="rId7"/>
          <a:stretch>
            <a:fillRect/>
          </a:stretch>
        </p:blipFill>
        <p:spPr>
          <a:xfrm>
            <a:off x="2764633" y="1048120"/>
            <a:ext cx="5956243" cy="3622182"/>
          </a:xfrm>
          <a:prstGeom prst="rect">
            <a:avLst/>
          </a:prstGeom>
          <a:ln>
            <a:solidFill>
              <a:schemeClr val="tx1"/>
            </a:solidFill>
          </a:ln>
        </p:spPr>
      </p:pic>
      <p:pic>
        <p:nvPicPr>
          <p:cNvPr id="15" name="Imagem 14">
            <a:extLst>
              <a:ext uri="{FF2B5EF4-FFF2-40B4-BE49-F238E27FC236}">
                <a16:creationId xmlns:a16="http://schemas.microsoft.com/office/drawing/2014/main" id="{535F4907-7146-4136-8AAD-818A522052E6}"/>
              </a:ext>
            </a:extLst>
          </p:cNvPr>
          <p:cNvPicPr>
            <a:picLocks noChangeAspect="1"/>
          </p:cNvPicPr>
          <p:nvPr/>
        </p:nvPicPr>
        <p:blipFill>
          <a:blip r:embed="rId8"/>
          <a:stretch>
            <a:fillRect/>
          </a:stretch>
        </p:blipFill>
        <p:spPr>
          <a:xfrm>
            <a:off x="5550088" y="2007483"/>
            <a:ext cx="2944763" cy="2662820"/>
          </a:xfrm>
          <a:prstGeom prst="rect">
            <a:avLst/>
          </a:prstGeom>
          <a:ln>
            <a:solidFill>
              <a:schemeClr val="tx1"/>
            </a:solidFill>
          </a:ln>
        </p:spPr>
      </p:pic>
      <p:pic>
        <p:nvPicPr>
          <p:cNvPr id="22" name="Imagem 21">
            <a:extLst>
              <a:ext uri="{FF2B5EF4-FFF2-40B4-BE49-F238E27FC236}">
                <a16:creationId xmlns:a16="http://schemas.microsoft.com/office/drawing/2014/main" id="{1620427B-89F4-42AB-97BA-0FAEC135DC15}"/>
              </a:ext>
            </a:extLst>
          </p:cNvPr>
          <p:cNvPicPr>
            <a:picLocks noChangeAspect="1"/>
          </p:cNvPicPr>
          <p:nvPr/>
        </p:nvPicPr>
        <p:blipFill>
          <a:blip r:embed="rId9"/>
          <a:stretch>
            <a:fillRect/>
          </a:stretch>
        </p:blipFill>
        <p:spPr>
          <a:xfrm>
            <a:off x="2752109" y="1048119"/>
            <a:ext cx="5405550" cy="3047258"/>
          </a:xfrm>
          <a:prstGeom prst="rect">
            <a:avLst/>
          </a:prstGeom>
          <a:ln>
            <a:solidFill>
              <a:schemeClr val="tx1"/>
            </a:solidFill>
          </a:ln>
        </p:spPr>
      </p:pic>
    </p:spTree>
    <p:extLst>
      <p:ext uri="{BB962C8B-B14F-4D97-AF65-F5344CB8AC3E}">
        <p14:creationId xmlns:p14="http://schemas.microsoft.com/office/powerpoint/2010/main" val="41329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p:txBody>
          <a:bodyPr/>
          <a:lstStyle/>
          <a:p>
            <a:r>
              <a:rPr lang="pt-PT" dirty="0"/>
              <a:t>Agente </a:t>
            </a:r>
            <a:r>
              <a:rPr lang="pt-PT" dirty="0" err="1"/>
              <a:t>Cidadao</a:t>
            </a:r>
            <a:endParaRPr lang="pt-PT" dirty="0"/>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044375" y="1563187"/>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9F66E5F7-CB1F-4749-86E7-B6CE86C780DB}"/>
              </a:ext>
            </a:extLst>
          </p:cNvPr>
          <p:cNvSpPr txBox="1"/>
          <p:nvPr/>
        </p:nvSpPr>
        <p:spPr>
          <a:xfrm>
            <a:off x="3067435" y="2643509"/>
            <a:ext cx="4812046" cy="954107"/>
          </a:xfrm>
          <a:prstGeom prst="rect">
            <a:avLst/>
          </a:prstGeom>
          <a:noFill/>
        </p:spPr>
        <p:txBody>
          <a:bodyPr wrap="square">
            <a:spAutoFit/>
          </a:bodyPr>
          <a:lstStyle/>
          <a:p>
            <a:pPr>
              <a:spcAft>
                <a:spcPts val="1200"/>
              </a:spcAft>
            </a:pPr>
            <a:r>
              <a:rPr lang="pt-PT" sz="1200" b="1" dirty="0" err="1">
                <a:effectLst/>
                <a:latin typeface="Roboto Mono" panose="020B0604020202020204" charset="0"/>
                <a:ea typeface="Roboto Mono" panose="020B0604020202020204" charset="0"/>
              </a:rPr>
              <a:t>Behaviours</a:t>
            </a:r>
            <a:r>
              <a:rPr lang="pt-PT" sz="1200" b="1" dirty="0">
                <a:effectLst/>
                <a:latin typeface="Roboto Mono" panose="020B0604020202020204" charset="0"/>
                <a:ea typeface="Roboto Mono" panose="020B0604020202020204" charset="0"/>
              </a:rPr>
              <a:t>:</a:t>
            </a:r>
          </a:p>
          <a:p>
            <a:pPr marL="285750" marR="0" lvl="0" indent="-285750" algn="l" defTabSz="914400" rtl="0" eaLnBrk="1" fontAlgn="auto" latinLnBrk="0" hangingPunct="1">
              <a:lnSpc>
                <a:spcPct val="100000"/>
              </a:lnSpc>
              <a:spcBef>
                <a:spcPts val="0"/>
              </a:spcBef>
              <a:spcAft>
                <a:spcPts val="1200"/>
              </a:spcAft>
              <a:buClr>
                <a:srgbClr val="000000"/>
              </a:buClr>
              <a:buSzTx/>
              <a:buFont typeface="Wingdings" panose="05000000000000000000" pitchFamily="2" charset="2"/>
              <a:buChar char="§"/>
              <a:tabLst/>
              <a:defRPr/>
            </a:pPr>
            <a:r>
              <a:rPr kumimoji="0" lang="pt-PT" sz="1200" b="0" i="0" u="none" strike="noStrike" kern="0" cap="none" spc="0" normalizeH="0" baseline="0" noProof="0" dirty="0" err="1">
                <a:ln>
                  <a:noFill/>
                </a:ln>
                <a:solidFill>
                  <a:srgbClr val="000000"/>
                </a:solidFill>
                <a:effectLst/>
                <a:uLnTx/>
                <a:uFillTx/>
                <a:latin typeface="Roboto Mono" panose="020B0604020202020204" charset="0"/>
                <a:ea typeface="Roboto Mono" panose="020B0604020202020204" charset="0"/>
                <a:cs typeface="Arial"/>
                <a:sym typeface="Arial"/>
              </a:rPr>
              <a:t>TickerBehaviour</a:t>
            </a:r>
            <a:r>
              <a:rPr kumimoji="0" lang="pt-PT" sz="1200" b="1" i="0" u="none" strike="noStrike" kern="0" cap="none" spc="0" normalizeH="0" baseline="0" noProof="0" dirty="0">
                <a:ln>
                  <a:noFill/>
                </a:ln>
                <a:solidFill>
                  <a:srgbClr val="000000"/>
                </a:solidFill>
                <a:effectLst/>
                <a:uLnTx/>
                <a:uFillTx/>
                <a:latin typeface="Roboto Mono" panose="020B0604020202020204" charset="0"/>
                <a:ea typeface="Roboto Mono" panose="020B0604020202020204" charset="0"/>
                <a:cs typeface="Arial"/>
                <a:sym typeface="Arial"/>
              </a:rPr>
              <a:t> </a:t>
            </a:r>
            <a:r>
              <a:rPr kumimoji="0" lang="pt-PT" sz="1200" b="1" i="0" u="none" strike="noStrike" kern="0" cap="none" spc="0" normalizeH="0" baseline="0" noProof="0" dirty="0" err="1">
                <a:ln>
                  <a:noFill/>
                </a:ln>
                <a:solidFill>
                  <a:srgbClr val="000000"/>
                </a:solidFill>
                <a:effectLst/>
                <a:uLnTx/>
                <a:uFillTx/>
                <a:latin typeface="Roboto Mono" panose="020B0604020202020204" charset="0"/>
                <a:ea typeface="Roboto Mono" panose="020B0604020202020204" charset="0"/>
                <a:cs typeface="Arial"/>
                <a:sym typeface="Arial"/>
              </a:rPr>
              <a:t>Enviar_pedido_gestor</a:t>
            </a:r>
            <a:r>
              <a:rPr kumimoji="0" lang="pt-PT" sz="1200" b="1" i="0" u="none" strike="noStrike" kern="0" cap="none" spc="0" normalizeH="0" baseline="0" noProof="0" dirty="0">
                <a:ln>
                  <a:noFill/>
                </a:ln>
                <a:solidFill>
                  <a:srgbClr val="000000"/>
                </a:solidFill>
                <a:effectLst/>
                <a:uLnTx/>
                <a:uFillTx/>
                <a:latin typeface="Roboto Mono" panose="020B0604020202020204" charset="0"/>
                <a:ea typeface="Roboto Mono" panose="020B0604020202020204" charset="0"/>
                <a:cs typeface="Arial"/>
                <a:sym typeface="Arial"/>
              </a:rPr>
              <a:t>;</a:t>
            </a:r>
            <a:endParaRPr lang="pt-PT" sz="1200" b="1" dirty="0">
              <a:effectLst/>
              <a:latin typeface="Roboto Mono" panose="020B0604020202020204" charset="0"/>
              <a:ea typeface="Roboto Mono" panose="020B0604020202020204" charset="0"/>
            </a:endParaRPr>
          </a:p>
          <a:p>
            <a:pPr marL="285750" indent="-285750">
              <a:spcAft>
                <a:spcPts val="1200"/>
              </a:spcAft>
              <a:buFont typeface="Wingdings" panose="05000000000000000000" pitchFamily="2" charset="2"/>
              <a:buChar char="§"/>
            </a:pPr>
            <a:r>
              <a:rPr lang="pt-PT" sz="1200" dirty="0" err="1">
                <a:effectLst/>
                <a:latin typeface="Roboto Mono" panose="020B0604020202020204" charset="0"/>
                <a:ea typeface="Roboto Mono" panose="020B0604020202020204" charset="0"/>
              </a:rPr>
              <a:t>CyclicBehaviour</a:t>
            </a:r>
            <a:r>
              <a:rPr lang="pt-PT" sz="1200" dirty="0">
                <a:effectLst/>
                <a:latin typeface="Roboto Mono" panose="020B0604020202020204" charset="0"/>
                <a:ea typeface="Roboto Mono" panose="020B0604020202020204" charset="0"/>
              </a:rPr>
              <a:t> </a:t>
            </a:r>
            <a:r>
              <a:rPr lang="pt-PT" sz="1200" b="1" dirty="0" err="1">
                <a:effectLst/>
                <a:latin typeface="Roboto Mono" panose="020B0604020202020204" charset="0"/>
                <a:ea typeface="Roboto Mono" panose="020B0604020202020204" charset="0"/>
              </a:rPr>
              <a:t>Receber_msg</a:t>
            </a:r>
            <a:r>
              <a:rPr lang="pt-PT" sz="1200" b="1" dirty="0">
                <a:latin typeface="Roboto Mono" panose="020B0604020202020204" charset="0"/>
                <a:ea typeface="Roboto Mono" panose="020B0604020202020204" charset="0"/>
              </a:rPr>
              <a:t>.</a:t>
            </a:r>
          </a:p>
        </p:txBody>
      </p:sp>
      <p:pic>
        <p:nvPicPr>
          <p:cNvPr id="4" name="Imagem 3">
            <a:extLst>
              <a:ext uri="{FF2B5EF4-FFF2-40B4-BE49-F238E27FC236}">
                <a16:creationId xmlns:a16="http://schemas.microsoft.com/office/drawing/2014/main" id="{95D0DA19-0637-4AB6-AEE0-DF6508D723A3}"/>
              </a:ext>
            </a:extLst>
          </p:cNvPr>
          <p:cNvPicPr>
            <a:picLocks noChangeAspect="1"/>
          </p:cNvPicPr>
          <p:nvPr/>
        </p:nvPicPr>
        <p:blipFill>
          <a:blip r:embed="rId4"/>
          <a:stretch>
            <a:fillRect/>
          </a:stretch>
        </p:blipFill>
        <p:spPr>
          <a:xfrm>
            <a:off x="3067435" y="1316121"/>
            <a:ext cx="2572109" cy="895475"/>
          </a:xfrm>
          <a:prstGeom prst="rect">
            <a:avLst/>
          </a:prstGeom>
          <a:ln>
            <a:solidFill>
              <a:schemeClr val="tx1"/>
            </a:solidFill>
          </a:ln>
        </p:spPr>
      </p:pic>
      <p:pic>
        <p:nvPicPr>
          <p:cNvPr id="9" name="Imagem 8">
            <a:extLst>
              <a:ext uri="{FF2B5EF4-FFF2-40B4-BE49-F238E27FC236}">
                <a16:creationId xmlns:a16="http://schemas.microsoft.com/office/drawing/2014/main" id="{3CA58569-D09A-4142-AD31-1DE2B6EA2E6D}"/>
              </a:ext>
            </a:extLst>
          </p:cNvPr>
          <p:cNvPicPr>
            <a:picLocks noChangeAspect="1"/>
          </p:cNvPicPr>
          <p:nvPr/>
        </p:nvPicPr>
        <p:blipFill>
          <a:blip r:embed="rId5"/>
          <a:stretch>
            <a:fillRect/>
          </a:stretch>
        </p:blipFill>
        <p:spPr>
          <a:xfrm>
            <a:off x="5843339" y="1316121"/>
            <a:ext cx="2678197" cy="401344"/>
          </a:xfrm>
          <a:prstGeom prst="rect">
            <a:avLst/>
          </a:prstGeom>
          <a:ln>
            <a:solidFill>
              <a:schemeClr val="tx1"/>
            </a:solidFill>
          </a:ln>
        </p:spPr>
      </p:pic>
    </p:spTree>
    <p:extLst>
      <p:ext uri="{BB962C8B-B14F-4D97-AF65-F5344CB8AC3E}">
        <p14:creationId xmlns:p14="http://schemas.microsoft.com/office/powerpoint/2010/main" val="259372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a:xfrm>
            <a:off x="500544" y="410026"/>
            <a:ext cx="8533728" cy="457200"/>
          </a:xfrm>
        </p:spPr>
        <p:txBody>
          <a:bodyPr/>
          <a:lstStyle/>
          <a:p>
            <a:r>
              <a:rPr lang="pt-PT" dirty="0"/>
              <a:t>Implementação do Agente </a:t>
            </a:r>
            <a:r>
              <a:rPr lang="pt-PT" dirty="0" err="1"/>
              <a:t>Cidadao</a:t>
            </a:r>
            <a:r>
              <a:rPr lang="pt-PT" dirty="0"/>
              <a:t> - </a:t>
            </a:r>
            <a:r>
              <a:rPr lang="pt-PT" dirty="0" err="1"/>
              <a:t>Behaviours</a:t>
            </a:r>
            <a:endParaRPr lang="pt-PT" dirty="0"/>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128026" y="1568570"/>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 name="Imagem 3">
            <a:extLst>
              <a:ext uri="{FF2B5EF4-FFF2-40B4-BE49-F238E27FC236}">
                <a16:creationId xmlns:a16="http://schemas.microsoft.com/office/drawing/2014/main" id="{5DC45510-5C09-42C4-B129-13815EF43667}"/>
              </a:ext>
            </a:extLst>
          </p:cNvPr>
          <p:cNvPicPr>
            <a:picLocks noChangeAspect="1"/>
          </p:cNvPicPr>
          <p:nvPr/>
        </p:nvPicPr>
        <p:blipFill>
          <a:blip r:embed="rId4"/>
          <a:stretch>
            <a:fillRect/>
          </a:stretch>
        </p:blipFill>
        <p:spPr>
          <a:xfrm>
            <a:off x="3721484" y="1291634"/>
            <a:ext cx="3659563" cy="3112582"/>
          </a:xfrm>
          <a:prstGeom prst="rect">
            <a:avLst/>
          </a:prstGeom>
          <a:ln>
            <a:solidFill>
              <a:schemeClr val="tx1"/>
            </a:solidFill>
          </a:ln>
        </p:spPr>
      </p:pic>
    </p:spTree>
    <p:extLst>
      <p:ext uri="{BB962C8B-B14F-4D97-AF65-F5344CB8AC3E}">
        <p14:creationId xmlns:p14="http://schemas.microsoft.com/office/powerpoint/2010/main" val="102959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p:txBody>
          <a:bodyPr/>
          <a:lstStyle/>
          <a:p>
            <a:r>
              <a:rPr lang="pt-PT" dirty="0"/>
              <a:t>Agente Fornecedor</a:t>
            </a:r>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034446" y="1867987"/>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 name="Imagem 6">
            <a:extLst>
              <a:ext uri="{FF2B5EF4-FFF2-40B4-BE49-F238E27FC236}">
                <a16:creationId xmlns:a16="http://schemas.microsoft.com/office/drawing/2014/main" id="{A45492FF-0E39-48F6-B63C-683725835779}"/>
              </a:ext>
            </a:extLst>
          </p:cNvPr>
          <p:cNvPicPr>
            <a:picLocks noChangeAspect="1"/>
          </p:cNvPicPr>
          <p:nvPr/>
        </p:nvPicPr>
        <p:blipFill>
          <a:blip r:embed="rId4"/>
          <a:stretch>
            <a:fillRect/>
          </a:stretch>
        </p:blipFill>
        <p:spPr>
          <a:xfrm>
            <a:off x="2905247" y="1301313"/>
            <a:ext cx="2353003" cy="314369"/>
          </a:xfrm>
          <a:prstGeom prst="rect">
            <a:avLst/>
          </a:prstGeom>
          <a:ln>
            <a:solidFill>
              <a:schemeClr val="tx1"/>
            </a:solidFill>
          </a:ln>
        </p:spPr>
      </p:pic>
      <p:pic>
        <p:nvPicPr>
          <p:cNvPr id="10" name="Imagem 9">
            <a:extLst>
              <a:ext uri="{FF2B5EF4-FFF2-40B4-BE49-F238E27FC236}">
                <a16:creationId xmlns:a16="http://schemas.microsoft.com/office/drawing/2014/main" id="{46B89475-ACFE-403B-8F21-C5954D9220B9}"/>
              </a:ext>
            </a:extLst>
          </p:cNvPr>
          <p:cNvPicPr>
            <a:picLocks noChangeAspect="1"/>
          </p:cNvPicPr>
          <p:nvPr/>
        </p:nvPicPr>
        <p:blipFill>
          <a:blip r:embed="rId5"/>
          <a:stretch>
            <a:fillRect/>
          </a:stretch>
        </p:blipFill>
        <p:spPr>
          <a:xfrm>
            <a:off x="5420438" y="1300222"/>
            <a:ext cx="3353268" cy="390580"/>
          </a:xfrm>
          <a:prstGeom prst="rect">
            <a:avLst/>
          </a:prstGeom>
          <a:ln>
            <a:solidFill>
              <a:schemeClr val="tx1"/>
            </a:solidFill>
          </a:ln>
        </p:spPr>
      </p:pic>
      <p:pic>
        <p:nvPicPr>
          <p:cNvPr id="8" name="Imagem 7">
            <a:extLst>
              <a:ext uri="{FF2B5EF4-FFF2-40B4-BE49-F238E27FC236}">
                <a16:creationId xmlns:a16="http://schemas.microsoft.com/office/drawing/2014/main" id="{8D67DE0A-1588-4C5E-A687-7B545982D12A}"/>
              </a:ext>
            </a:extLst>
          </p:cNvPr>
          <p:cNvPicPr>
            <a:picLocks noChangeAspect="1"/>
          </p:cNvPicPr>
          <p:nvPr/>
        </p:nvPicPr>
        <p:blipFill>
          <a:blip r:embed="rId6"/>
          <a:stretch>
            <a:fillRect/>
          </a:stretch>
        </p:blipFill>
        <p:spPr>
          <a:xfrm>
            <a:off x="3848770" y="2088799"/>
            <a:ext cx="3591426" cy="2010056"/>
          </a:xfrm>
          <a:prstGeom prst="rect">
            <a:avLst/>
          </a:prstGeom>
          <a:ln>
            <a:solidFill>
              <a:schemeClr val="tx1"/>
            </a:solidFill>
          </a:ln>
        </p:spPr>
      </p:pic>
    </p:spTree>
    <p:extLst>
      <p:ext uri="{BB962C8B-B14F-4D97-AF65-F5344CB8AC3E}">
        <p14:creationId xmlns:p14="http://schemas.microsoft.com/office/powerpoint/2010/main" val="3955634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a:xfrm>
            <a:off x="231648" y="410026"/>
            <a:ext cx="8912352" cy="457200"/>
          </a:xfrm>
        </p:spPr>
        <p:txBody>
          <a:bodyPr/>
          <a:lstStyle/>
          <a:p>
            <a:r>
              <a:rPr lang="pt-PT" dirty="0"/>
              <a:t>Implementação do Agente Fornecedor - </a:t>
            </a:r>
            <a:r>
              <a:rPr lang="pt-PT" dirty="0" err="1"/>
              <a:t>Behaviours</a:t>
            </a:r>
            <a:endParaRPr lang="pt-PT" dirty="0"/>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128026" y="1824602"/>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 name="Imagem 3">
            <a:extLst>
              <a:ext uri="{FF2B5EF4-FFF2-40B4-BE49-F238E27FC236}">
                <a16:creationId xmlns:a16="http://schemas.microsoft.com/office/drawing/2014/main" id="{665C5D28-6584-490E-B2D9-13FE2148ABAE}"/>
              </a:ext>
            </a:extLst>
          </p:cNvPr>
          <p:cNvPicPr>
            <a:picLocks noChangeAspect="1"/>
          </p:cNvPicPr>
          <p:nvPr/>
        </p:nvPicPr>
        <p:blipFill>
          <a:blip r:embed="rId4"/>
          <a:stretch>
            <a:fillRect/>
          </a:stretch>
        </p:blipFill>
        <p:spPr>
          <a:xfrm>
            <a:off x="3328416" y="1156483"/>
            <a:ext cx="4687558" cy="1742742"/>
          </a:xfrm>
          <a:prstGeom prst="rect">
            <a:avLst/>
          </a:prstGeom>
          <a:ln>
            <a:solidFill>
              <a:schemeClr val="tx1"/>
            </a:solidFill>
          </a:ln>
        </p:spPr>
      </p:pic>
      <p:pic>
        <p:nvPicPr>
          <p:cNvPr id="9" name="Imagem 8">
            <a:extLst>
              <a:ext uri="{FF2B5EF4-FFF2-40B4-BE49-F238E27FC236}">
                <a16:creationId xmlns:a16="http://schemas.microsoft.com/office/drawing/2014/main" id="{A03A06DF-379D-4F9A-88C2-318E77CC7154}"/>
              </a:ext>
            </a:extLst>
          </p:cNvPr>
          <p:cNvPicPr>
            <a:picLocks noChangeAspect="1"/>
          </p:cNvPicPr>
          <p:nvPr/>
        </p:nvPicPr>
        <p:blipFill>
          <a:blip r:embed="rId5"/>
          <a:stretch>
            <a:fillRect/>
          </a:stretch>
        </p:blipFill>
        <p:spPr>
          <a:xfrm>
            <a:off x="3328416" y="3153976"/>
            <a:ext cx="4862273" cy="1742742"/>
          </a:xfrm>
          <a:prstGeom prst="rect">
            <a:avLst/>
          </a:prstGeom>
          <a:ln>
            <a:solidFill>
              <a:schemeClr val="tx1"/>
            </a:solidFill>
          </a:ln>
        </p:spPr>
      </p:pic>
    </p:spTree>
    <p:extLst>
      <p:ext uri="{BB962C8B-B14F-4D97-AF65-F5344CB8AC3E}">
        <p14:creationId xmlns:p14="http://schemas.microsoft.com/office/powerpoint/2010/main" val="4247972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p:nvPr/>
        </p:nvSpPr>
        <p:spPr>
          <a:xfrm flipH="1">
            <a:off x="7767143" y="1838550"/>
            <a:ext cx="443968" cy="443811"/>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flipH="1">
            <a:off x="5085168" y="1838550"/>
            <a:ext cx="443968" cy="443811"/>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txBox="1">
            <a:spLocks noGrp="1"/>
          </p:cNvSpPr>
          <p:nvPr>
            <p:ph type="title" idx="4"/>
          </p:nvPr>
        </p:nvSpPr>
        <p:spPr>
          <a:xfrm>
            <a:off x="3403800" y="1724375"/>
            <a:ext cx="1167300" cy="108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209" name="Google Shape;209;p28"/>
          <p:cNvSpPr txBox="1">
            <a:spLocks noGrp="1"/>
          </p:cNvSpPr>
          <p:nvPr>
            <p:ph type="title" idx="7"/>
          </p:nvPr>
        </p:nvSpPr>
        <p:spPr>
          <a:xfrm>
            <a:off x="6087600" y="1724375"/>
            <a:ext cx="1167300" cy="108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210" name="Google Shape;210;p28"/>
          <p:cNvSpPr/>
          <p:nvPr/>
        </p:nvSpPr>
        <p:spPr>
          <a:xfrm flipH="1">
            <a:off x="2402243" y="1838550"/>
            <a:ext cx="443968" cy="443811"/>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txBox="1">
            <a:spLocks noGrp="1"/>
          </p:cNvSpPr>
          <p:nvPr>
            <p:ph type="title"/>
          </p:nvPr>
        </p:nvSpPr>
        <p:spPr>
          <a:xfrm>
            <a:off x="720000" y="2806229"/>
            <a:ext cx="23364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Crescimento da Indústria Farmacêutica</a:t>
            </a:r>
            <a:endParaRPr sz="1600" dirty="0"/>
          </a:p>
        </p:txBody>
      </p:sp>
      <p:sp>
        <p:nvSpPr>
          <p:cNvPr id="212" name="Google Shape;212;p28"/>
          <p:cNvSpPr txBox="1">
            <a:spLocks noGrp="1"/>
          </p:cNvSpPr>
          <p:nvPr>
            <p:ph type="title" idx="2"/>
          </p:nvPr>
        </p:nvSpPr>
        <p:spPr>
          <a:xfrm>
            <a:off x="720000" y="1724388"/>
            <a:ext cx="1167300" cy="108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214" name="Google Shape;214;p28"/>
          <p:cNvSpPr txBox="1">
            <a:spLocks noGrp="1"/>
          </p:cNvSpPr>
          <p:nvPr>
            <p:ph type="title" idx="3"/>
          </p:nvPr>
        </p:nvSpPr>
        <p:spPr>
          <a:xfrm>
            <a:off x="3403800" y="2806229"/>
            <a:ext cx="23364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Aumento da Procura</a:t>
            </a:r>
            <a:endParaRPr sz="1600" dirty="0"/>
          </a:p>
        </p:txBody>
      </p:sp>
      <p:sp>
        <p:nvSpPr>
          <p:cNvPr id="216" name="Google Shape;216;p28"/>
          <p:cNvSpPr txBox="1">
            <a:spLocks noGrp="1"/>
          </p:cNvSpPr>
          <p:nvPr>
            <p:ph type="title" idx="6"/>
          </p:nvPr>
        </p:nvSpPr>
        <p:spPr>
          <a:xfrm>
            <a:off x="6087600" y="2806229"/>
            <a:ext cx="23364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Poupança</a:t>
            </a:r>
            <a:endParaRPr sz="1600" dirty="0"/>
          </a:p>
        </p:txBody>
      </p:sp>
      <p:sp>
        <p:nvSpPr>
          <p:cNvPr id="218" name="Google Shape;218;p28"/>
          <p:cNvSpPr txBox="1">
            <a:spLocks noGrp="1"/>
          </p:cNvSpPr>
          <p:nvPr>
            <p:ph type="title" idx="9"/>
          </p:nvPr>
        </p:nvSpPr>
        <p:spPr>
          <a:xfrm>
            <a:off x="720000" y="445025"/>
            <a:ext cx="7704000" cy="457200"/>
          </a:xfrm>
          <a:prstGeom prst="rect">
            <a:avLst/>
          </a:prstGeom>
          <a:ln>
            <a:noFill/>
          </a:ln>
        </p:spPr>
        <p:txBody>
          <a:bodyPr spcFirstLastPara="1" wrap="square" lIns="0" tIns="0" rIns="91425" bIns="91425" anchor="t" anchorCtr="0">
            <a:noAutofit/>
          </a:bodyPr>
          <a:lstStyle/>
          <a:p>
            <a:pPr marL="0" lvl="0" indent="0" algn="l" rtl="0">
              <a:spcBef>
                <a:spcPts val="0"/>
              </a:spcBef>
              <a:spcAft>
                <a:spcPts val="0"/>
              </a:spcAft>
              <a:buNone/>
            </a:pPr>
            <a:r>
              <a:rPr lang="en" dirty="0"/>
              <a:t>Motivações e Objetivos</a:t>
            </a:r>
            <a:endParaRPr dirty="0"/>
          </a:p>
        </p:txBody>
      </p:sp>
      <p:grpSp>
        <p:nvGrpSpPr>
          <p:cNvPr id="263" name="Google Shape;263;p28"/>
          <p:cNvGrpSpPr/>
          <p:nvPr/>
        </p:nvGrpSpPr>
        <p:grpSpPr>
          <a:xfrm>
            <a:off x="2327820" y="1932929"/>
            <a:ext cx="355556" cy="548624"/>
            <a:chOff x="4143791" y="2583645"/>
            <a:chExt cx="213125" cy="332923"/>
          </a:xfrm>
        </p:grpSpPr>
        <p:sp>
          <p:nvSpPr>
            <p:cNvPr id="264" name="Google Shape;264;p28"/>
            <p:cNvSpPr/>
            <p:nvPr/>
          </p:nvSpPr>
          <p:spPr>
            <a:xfrm>
              <a:off x="4245120" y="2616600"/>
              <a:ext cx="9657" cy="267014"/>
            </a:xfrm>
            <a:custGeom>
              <a:avLst/>
              <a:gdLst/>
              <a:ahLst/>
              <a:cxnLst/>
              <a:rect l="l" t="t" r="r" b="b"/>
              <a:pathLst>
                <a:path w="286" h="7908" extrusionOk="0">
                  <a:moveTo>
                    <a:pt x="143" y="1"/>
                  </a:moveTo>
                  <a:cubicBezTo>
                    <a:pt x="72" y="1"/>
                    <a:pt x="0" y="72"/>
                    <a:pt x="0" y="144"/>
                  </a:cubicBezTo>
                  <a:lnTo>
                    <a:pt x="0" y="7741"/>
                  </a:lnTo>
                  <a:cubicBezTo>
                    <a:pt x="0" y="7836"/>
                    <a:pt x="72" y="7907"/>
                    <a:pt x="143" y="7907"/>
                  </a:cubicBezTo>
                  <a:cubicBezTo>
                    <a:pt x="238" y="7907"/>
                    <a:pt x="286" y="7836"/>
                    <a:pt x="286" y="7741"/>
                  </a:cubicBezTo>
                  <a:lnTo>
                    <a:pt x="286" y="144"/>
                  </a:lnTo>
                  <a:cubicBezTo>
                    <a:pt x="286" y="72"/>
                    <a:pt x="238"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4143791" y="2583645"/>
              <a:ext cx="213125" cy="332923"/>
            </a:xfrm>
            <a:custGeom>
              <a:avLst/>
              <a:gdLst/>
              <a:ahLst/>
              <a:cxnLst/>
              <a:rect l="l" t="t" r="r" b="b"/>
              <a:pathLst>
                <a:path w="6312" h="9860" extrusionOk="0">
                  <a:moveTo>
                    <a:pt x="501" y="1"/>
                  </a:moveTo>
                  <a:cubicBezTo>
                    <a:pt x="215" y="1"/>
                    <a:pt x="1" y="215"/>
                    <a:pt x="1" y="501"/>
                  </a:cubicBezTo>
                  <a:lnTo>
                    <a:pt x="1" y="9360"/>
                  </a:lnTo>
                  <a:cubicBezTo>
                    <a:pt x="1" y="9622"/>
                    <a:pt x="215" y="9860"/>
                    <a:pt x="501" y="9860"/>
                  </a:cubicBezTo>
                  <a:lnTo>
                    <a:pt x="5787" y="9860"/>
                  </a:lnTo>
                  <a:cubicBezTo>
                    <a:pt x="6073" y="9860"/>
                    <a:pt x="6311" y="9645"/>
                    <a:pt x="6311" y="9360"/>
                  </a:cubicBezTo>
                  <a:lnTo>
                    <a:pt x="6311" y="501"/>
                  </a:lnTo>
                  <a:cubicBezTo>
                    <a:pt x="6311" y="215"/>
                    <a:pt x="6073" y="1"/>
                    <a:pt x="5787" y="1"/>
                  </a:cubicBezTo>
                  <a:lnTo>
                    <a:pt x="5264" y="1"/>
                  </a:lnTo>
                  <a:cubicBezTo>
                    <a:pt x="5192" y="1"/>
                    <a:pt x="5121" y="72"/>
                    <a:pt x="5121" y="143"/>
                  </a:cubicBezTo>
                  <a:cubicBezTo>
                    <a:pt x="5121" y="215"/>
                    <a:pt x="5192" y="286"/>
                    <a:pt x="5264" y="286"/>
                  </a:cubicBezTo>
                  <a:lnTo>
                    <a:pt x="5787" y="286"/>
                  </a:lnTo>
                  <a:cubicBezTo>
                    <a:pt x="5907" y="286"/>
                    <a:pt x="6002" y="382"/>
                    <a:pt x="6002" y="501"/>
                  </a:cubicBezTo>
                  <a:lnTo>
                    <a:pt x="6002" y="9360"/>
                  </a:lnTo>
                  <a:cubicBezTo>
                    <a:pt x="6002" y="9479"/>
                    <a:pt x="5907" y="9574"/>
                    <a:pt x="5787" y="9574"/>
                  </a:cubicBezTo>
                  <a:lnTo>
                    <a:pt x="2334" y="9574"/>
                  </a:lnTo>
                  <a:lnTo>
                    <a:pt x="2072" y="9098"/>
                  </a:lnTo>
                  <a:cubicBezTo>
                    <a:pt x="2001" y="9002"/>
                    <a:pt x="1882" y="8931"/>
                    <a:pt x="1739" y="8931"/>
                  </a:cubicBezTo>
                  <a:lnTo>
                    <a:pt x="1334" y="8931"/>
                  </a:lnTo>
                  <a:cubicBezTo>
                    <a:pt x="1263" y="8931"/>
                    <a:pt x="1191" y="8979"/>
                    <a:pt x="1191" y="9074"/>
                  </a:cubicBezTo>
                  <a:cubicBezTo>
                    <a:pt x="1191" y="9145"/>
                    <a:pt x="1263" y="9217"/>
                    <a:pt x="1334" y="9217"/>
                  </a:cubicBezTo>
                  <a:lnTo>
                    <a:pt x="1739" y="9217"/>
                  </a:lnTo>
                  <a:cubicBezTo>
                    <a:pt x="1787" y="9217"/>
                    <a:pt x="1810" y="9217"/>
                    <a:pt x="1810" y="9264"/>
                  </a:cubicBezTo>
                  <a:lnTo>
                    <a:pt x="2001" y="9574"/>
                  </a:lnTo>
                  <a:lnTo>
                    <a:pt x="501" y="9574"/>
                  </a:lnTo>
                  <a:cubicBezTo>
                    <a:pt x="382" y="9574"/>
                    <a:pt x="286" y="9479"/>
                    <a:pt x="286" y="9360"/>
                  </a:cubicBezTo>
                  <a:lnTo>
                    <a:pt x="286" y="9217"/>
                  </a:lnTo>
                  <a:lnTo>
                    <a:pt x="763" y="9217"/>
                  </a:lnTo>
                  <a:cubicBezTo>
                    <a:pt x="858" y="9217"/>
                    <a:pt x="929" y="9145"/>
                    <a:pt x="929" y="9074"/>
                  </a:cubicBezTo>
                  <a:cubicBezTo>
                    <a:pt x="929" y="8979"/>
                    <a:pt x="858" y="8931"/>
                    <a:pt x="763" y="8931"/>
                  </a:cubicBezTo>
                  <a:lnTo>
                    <a:pt x="286" y="8931"/>
                  </a:lnTo>
                  <a:lnTo>
                    <a:pt x="286" y="501"/>
                  </a:lnTo>
                  <a:cubicBezTo>
                    <a:pt x="286" y="382"/>
                    <a:pt x="382" y="286"/>
                    <a:pt x="501" y="286"/>
                  </a:cubicBezTo>
                  <a:lnTo>
                    <a:pt x="4716" y="286"/>
                  </a:lnTo>
                  <a:cubicBezTo>
                    <a:pt x="4787" y="286"/>
                    <a:pt x="4859" y="215"/>
                    <a:pt x="4859" y="143"/>
                  </a:cubicBezTo>
                  <a:cubicBezTo>
                    <a:pt x="4859" y="72"/>
                    <a:pt x="4787" y="1"/>
                    <a:pt x="4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4168710" y="2620618"/>
              <a:ext cx="64356" cy="40248"/>
            </a:xfrm>
            <a:custGeom>
              <a:avLst/>
              <a:gdLst/>
              <a:ahLst/>
              <a:cxnLst/>
              <a:rect l="l" t="t" r="r" b="b"/>
              <a:pathLst>
                <a:path w="1906" h="1192" extrusionOk="0">
                  <a:moveTo>
                    <a:pt x="810" y="287"/>
                  </a:moveTo>
                  <a:lnTo>
                    <a:pt x="810" y="906"/>
                  </a:lnTo>
                  <a:lnTo>
                    <a:pt x="596" y="906"/>
                  </a:lnTo>
                  <a:cubicBezTo>
                    <a:pt x="429" y="906"/>
                    <a:pt x="287" y="763"/>
                    <a:pt x="287" y="596"/>
                  </a:cubicBezTo>
                  <a:cubicBezTo>
                    <a:pt x="287" y="430"/>
                    <a:pt x="406" y="287"/>
                    <a:pt x="596" y="287"/>
                  </a:cubicBezTo>
                  <a:close/>
                  <a:moveTo>
                    <a:pt x="1311" y="287"/>
                  </a:moveTo>
                  <a:cubicBezTo>
                    <a:pt x="1477" y="287"/>
                    <a:pt x="1620" y="430"/>
                    <a:pt x="1620" y="596"/>
                  </a:cubicBezTo>
                  <a:cubicBezTo>
                    <a:pt x="1620" y="763"/>
                    <a:pt x="1477" y="906"/>
                    <a:pt x="1311" y="906"/>
                  </a:cubicBezTo>
                  <a:lnTo>
                    <a:pt x="1096" y="906"/>
                  </a:lnTo>
                  <a:lnTo>
                    <a:pt x="1096" y="287"/>
                  </a:lnTo>
                  <a:close/>
                  <a:moveTo>
                    <a:pt x="596" y="1"/>
                  </a:moveTo>
                  <a:cubicBezTo>
                    <a:pt x="263" y="1"/>
                    <a:pt x="1" y="263"/>
                    <a:pt x="1" y="596"/>
                  </a:cubicBezTo>
                  <a:cubicBezTo>
                    <a:pt x="1" y="930"/>
                    <a:pt x="263" y="1192"/>
                    <a:pt x="596" y="1192"/>
                  </a:cubicBezTo>
                  <a:lnTo>
                    <a:pt x="1311" y="1192"/>
                  </a:lnTo>
                  <a:cubicBezTo>
                    <a:pt x="1644" y="1192"/>
                    <a:pt x="1906" y="930"/>
                    <a:pt x="1906" y="596"/>
                  </a:cubicBezTo>
                  <a:cubicBezTo>
                    <a:pt x="1906" y="263"/>
                    <a:pt x="1644" y="1"/>
                    <a:pt x="1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4168710" y="2685751"/>
              <a:ext cx="64356" cy="40248"/>
            </a:xfrm>
            <a:custGeom>
              <a:avLst/>
              <a:gdLst/>
              <a:ahLst/>
              <a:cxnLst/>
              <a:rect l="l" t="t" r="r" b="b"/>
              <a:pathLst>
                <a:path w="1906" h="1192" extrusionOk="0">
                  <a:moveTo>
                    <a:pt x="810" y="287"/>
                  </a:moveTo>
                  <a:lnTo>
                    <a:pt x="810" y="906"/>
                  </a:lnTo>
                  <a:lnTo>
                    <a:pt x="596" y="906"/>
                  </a:lnTo>
                  <a:cubicBezTo>
                    <a:pt x="429" y="906"/>
                    <a:pt x="287" y="763"/>
                    <a:pt x="287" y="596"/>
                  </a:cubicBezTo>
                  <a:cubicBezTo>
                    <a:pt x="287" y="430"/>
                    <a:pt x="406" y="287"/>
                    <a:pt x="596" y="287"/>
                  </a:cubicBezTo>
                  <a:close/>
                  <a:moveTo>
                    <a:pt x="1311" y="287"/>
                  </a:moveTo>
                  <a:cubicBezTo>
                    <a:pt x="1477" y="287"/>
                    <a:pt x="1620" y="430"/>
                    <a:pt x="1620" y="596"/>
                  </a:cubicBezTo>
                  <a:cubicBezTo>
                    <a:pt x="1620" y="763"/>
                    <a:pt x="1477" y="906"/>
                    <a:pt x="1311" y="906"/>
                  </a:cubicBezTo>
                  <a:lnTo>
                    <a:pt x="1096" y="906"/>
                  </a:lnTo>
                  <a:lnTo>
                    <a:pt x="1096" y="287"/>
                  </a:lnTo>
                  <a:close/>
                  <a:moveTo>
                    <a:pt x="596" y="1"/>
                  </a:moveTo>
                  <a:cubicBezTo>
                    <a:pt x="263" y="1"/>
                    <a:pt x="1" y="263"/>
                    <a:pt x="1" y="596"/>
                  </a:cubicBezTo>
                  <a:cubicBezTo>
                    <a:pt x="1" y="930"/>
                    <a:pt x="263" y="1192"/>
                    <a:pt x="596" y="1192"/>
                  </a:cubicBezTo>
                  <a:lnTo>
                    <a:pt x="1311" y="1192"/>
                  </a:lnTo>
                  <a:cubicBezTo>
                    <a:pt x="1644" y="1192"/>
                    <a:pt x="1906" y="930"/>
                    <a:pt x="1906" y="596"/>
                  </a:cubicBezTo>
                  <a:cubicBezTo>
                    <a:pt x="1906" y="263"/>
                    <a:pt x="1644" y="1"/>
                    <a:pt x="1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4168710" y="2750883"/>
              <a:ext cx="64356" cy="40248"/>
            </a:xfrm>
            <a:custGeom>
              <a:avLst/>
              <a:gdLst/>
              <a:ahLst/>
              <a:cxnLst/>
              <a:rect l="l" t="t" r="r" b="b"/>
              <a:pathLst>
                <a:path w="1906" h="1192" extrusionOk="0">
                  <a:moveTo>
                    <a:pt x="810" y="287"/>
                  </a:moveTo>
                  <a:lnTo>
                    <a:pt x="810" y="906"/>
                  </a:lnTo>
                  <a:lnTo>
                    <a:pt x="596" y="906"/>
                  </a:lnTo>
                  <a:cubicBezTo>
                    <a:pt x="429" y="906"/>
                    <a:pt x="287" y="763"/>
                    <a:pt x="287" y="596"/>
                  </a:cubicBezTo>
                  <a:cubicBezTo>
                    <a:pt x="287" y="430"/>
                    <a:pt x="406" y="287"/>
                    <a:pt x="596" y="287"/>
                  </a:cubicBezTo>
                  <a:close/>
                  <a:moveTo>
                    <a:pt x="1311" y="287"/>
                  </a:moveTo>
                  <a:cubicBezTo>
                    <a:pt x="1477" y="287"/>
                    <a:pt x="1620" y="430"/>
                    <a:pt x="1620" y="596"/>
                  </a:cubicBezTo>
                  <a:cubicBezTo>
                    <a:pt x="1620" y="763"/>
                    <a:pt x="1477" y="906"/>
                    <a:pt x="1311" y="906"/>
                  </a:cubicBezTo>
                  <a:lnTo>
                    <a:pt x="1096" y="906"/>
                  </a:lnTo>
                  <a:lnTo>
                    <a:pt x="1096" y="287"/>
                  </a:lnTo>
                  <a:close/>
                  <a:moveTo>
                    <a:pt x="596" y="1"/>
                  </a:moveTo>
                  <a:cubicBezTo>
                    <a:pt x="263" y="1"/>
                    <a:pt x="1" y="263"/>
                    <a:pt x="1" y="596"/>
                  </a:cubicBezTo>
                  <a:cubicBezTo>
                    <a:pt x="1" y="930"/>
                    <a:pt x="263" y="1192"/>
                    <a:pt x="596" y="1192"/>
                  </a:cubicBezTo>
                  <a:lnTo>
                    <a:pt x="1311" y="1192"/>
                  </a:lnTo>
                  <a:cubicBezTo>
                    <a:pt x="1644" y="1192"/>
                    <a:pt x="1906" y="930"/>
                    <a:pt x="1906" y="596"/>
                  </a:cubicBezTo>
                  <a:cubicBezTo>
                    <a:pt x="1906" y="263"/>
                    <a:pt x="1644" y="1"/>
                    <a:pt x="1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4168710" y="2816016"/>
              <a:ext cx="64356" cy="40248"/>
            </a:xfrm>
            <a:custGeom>
              <a:avLst/>
              <a:gdLst/>
              <a:ahLst/>
              <a:cxnLst/>
              <a:rect l="l" t="t" r="r" b="b"/>
              <a:pathLst>
                <a:path w="1906" h="1192" extrusionOk="0">
                  <a:moveTo>
                    <a:pt x="810" y="287"/>
                  </a:moveTo>
                  <a:lnTo>
                    <a:pt x="810" y="906"/>
                  </a:lnTo>
                  <a:lnTo>
                    <a:pt x="596" y="906"/>
                  </a:lnTo>
                  <a:cubicBezTo>
                    <a:pt x="429" y="906"/>
                    <a:pt x="287" y="763"/>
                    <a:pt x="287" y="596"/>
                  </a:cubicBezTo>
                  <a:cubicBezTo>
                    <a:pt x="287" y="430"/>
                    <a:pt x="406" y="287"/>
                    <a:pt x="596" y="287"/>
                  </a:cubicBezTo>
                  <a:close/>
                  <a:moveTo>
                    <a:pt x="1311" y="287"/>
                  </a:moveTo>
                  <a:cubicBezTo>
                    <a:pt x="1477" y="287"/>
                    <a:pt x="1620" y="430"/>
                    <a:pt x="1620" y="596"/>
                  </a:cubicBezTo>
                  <a:cubicBezTo>
                    <a:pt x="1620" y="763"/>
                    <a:pt x="1477" y="906"/>
                    <a:pt x="1311" y="906"/>
                  </a:cubicBezTo>
                  <a:lnTo>
                    <a:pt x="1096" y="906"/>
                  </a:lnTo>
                  <a:lnTo>
                    <a:pt x="1096" y="287"/>
                  </a:lnTo>
                  <a:close/>
                  <a:moveTo>
                    <a:pt x="596" y="1"/>
                  </a:moveTo>
                  <a:cubicBezTo>
                    <a:pt x="263" y="1"/>
                    <a:pt x="1" y="263"/>
                    <a:pt x="1" y="596"/>
                  </a:cubicBezTo>
                  <a:cubicBezTo>
                    <a:pt x="1" y="930"/>
                    <a:pt x="263" y="1192"/>
                    <a:pt x="596" y="1192"/>
                  </a:cubicBezTo>
                  <a:lnTo>
                    <a:pt x="1311" y="1192"/>
                  </a:lnTo>
                  <a:cubicBezTo>
                    <a:pt x="1644" y="1192"/>
                    <a:pt x="1906" y="930"/>
                    <a:pt x="1906" y="596"/>
                  </a:cubicBezTo>
                  <a:cubicBezTo>
                    <a:pt x="1906" y="263"/>
                    <a:pt x="1644" y="1"/>
                    <a:pt x="1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4266831" y="2620618"/>
              <a:ext cx="65166" cy="40248"/>
            </a:xfrm>
            <a:custGeom>
              <a:avLst/>
              <a:gdLst/>
              <a:ahLst/>
              <a:cxnLst/>
              <a:rect l="l" t="t" r="r" b="b"/>
              <a:pathLst>
                <a:path w="1930" h="1192" extrusionOk="0">
                  <a:moveTo>
                    <a:pt x="810" y="287"/>
                  </a:moveTo>
                  <a:lnTo>
                    <a:pt x="810" y="906"/>
                  </a:lnTo>
                  <a:lnTo>
                    <a:pt x="596" y="906"/>
                  </a:lnTo>
                  <a:cubicBezTo>
                    <a:pt x="429" y="906"/>
                    <a:pt x="286" y="763"/>
                    <a:pt x="286" y="596"/>
                  </a:cubicBezTo>
                  <a:cubicBezTo>
                    <a:pt x="286" y="430"/>
                    <a:pt x="429" y="287"/>
                    <a:pt x="596" y="287"/>
                  </a:cubicBezTo>
                  <a:close/>
                  <a:moveTo>
                    <a:pt x="1334" y="287"/>
                  </a:moveTo>
                  <a:cubicBezTo>
                    <a:pt x="1500" y="287"/>
                    <a:pt x="1643" y="430"/>
                    <a:pt x="1643" y="596"/>
                  </a:cubicBezTo>
                  <a:cubicBezTo>
                    <a:pt x="1643" y="763"/>
                    <a:pt x="1500" y="906"/>
                    <a:pt x="1334" y="906"/>
                  </a:cubicBezTo>
                  <a:lnTo>
                    <a:pt x="1119" y="906"/>
                  </a:lnTo>
                  <a:lnTo>
                    <a:pt x="1119" y="287"/>
                  </a:lnTo>
                  <a:close/>
                  <a:moveTo>
                    <a:pt x="596" y="1"/>
                  </a:moveTo>
                  <a:cubicBezTo>
                    <a:pt x="286" y="1"/>
                    <a:pt x="0" y="263"/>
                    <a:pt x="0" y="596"/>
                  </a:cubicBezTo>
                  <a:cubicBezTo>
                    <a:pt x="0" y="930"/>
                    <a:pt x="286" y="1192"/>
                    <a:pt x="596" y="1192"/>
                  </a:cubicBezTo>
                  <a:lnTo>
                    <a:pt x="1334" y="1192"/>
                  </a:lnTo>
                  <a:cubicBezTo>
                    <a:pt x="1667" y="1192"/>
                    <a:pt x="1929" y="930"/>
                    <a:pt x="1929" y="596"/>
                  </a:cubicBezTo>
                  <a:cubicBezTo>
                    <a:pt x="1929" y="263"/>
                    <a:pt x="1667"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4266831" y="2685751"/>
              <a:ext cx="65166" cy="40248"/>
            </a:xfrm>
            <a:custGeom>
              <a:avLst/>
              <a:gdLst/>
              <a:ahLst/>
              <a:cxnLst/>
              <a:rect l="l" t="t" r="r" b="b"/>
              <a:pathLst>
                <a:path w="1930" h="1192" extrusionOk="0">
                  <a:moveTo>
                    <a:pt x="810" y="287"/>
                  </a:moveTo>
                  <a:lnTo>
                    <a:pt x="810" y="906"/>
                  </a:lnTo>
                  <a:lnTo>
                    <a:pt x="596" y="906"/>
                  </a:lnTo>
                  <a:cubicBezTo>
                    <a:pt x="429" y="906"/>
                    <a:pt x="286" y="763"/>
                    <a:pt x="286" y="596"/>
                  </a:cubicBezTo>
                  <a:cubicBezTo>
                    <a:pt x="286" y="430"/>
                    <a:pt x="429" y="287"/>
                    <a:pt x="596" y="287"/>
                  </a:cubicBezTo>
                  <a:close/>
                  <a:moveTo>
                    <a:pt x="1334" y="287"/>
                  </a:moveTo>
                  <a:cubicBezTo>
                    <a:pt x="1500" y="287"/>
                    <a:pt x="1643" y="430"/>
                    <a:pt x="1643" y="596"/>
                  </a:cubicBezTo>
                  <a:cubicBezTo>
                    <a:pt x="1643" y="763"/>
                    <a:pt x="1500" y="906"/>
                    <a:pt x="1334" y="906"/>
                  </a:cubicBezTo>
                  <a:lnTo>
                    <a:pt x="1119" y="906"/>
                  </a:lnTo>
                  <a:lnTo>
                    <a:pt x="1119" y="287"/>
                  </a:lnTo>
                  <a:close/>
                  <a:moveTo>
                    <a:pt x="596" y="1"/>
                  </a:moveTo>
                  <a:cubicBezTo>
                    <a:pt x="286" y="1"/>
                    <a:pt x="0" y="263"/>
                    <a:pt x="0" y="596"/>
                  </a:cubicBezTo>
                  <a:cubicBezTo>
                    <a:pt x="0" y="930"/>
                    <a:pt x="286" y="1192"/>
                    <a:pt x="596" y="1192"/>
                  </a:cubicBezTo>
                  <a:lnTo>
                    <a:pt x="1334" y="1192"/>
                  </a:lnTo>
                  <a:cubicBezTo>
                    <a:pt x="1667" y="1192"/>
                    <a:pt x="1929" y="930"/>
                    <a:pt x="1929" y="596"/>
                  </a:cubicBezTo>
                  <a:cubicBezTo>
                    <a:pt x="1929" y="263"/>
                    <a:pt x="1667"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4266831" y="2750883"/>
              <a:ext cx="65166" cy="40248"/>
            </a:xfrm>
            <a:custGeom>
              <a:avLst/>
              <a:gdLst/>
              <a:ahLst/>
              <a:cxnLst/>
              <a:rect l="l" t="t" r="r" b="b"/>
              <a:pathLst>
                <a:path w="1930" h="1192" extrusionOk="0">
                  <a:moveTo>
                    <a:pt x="810" y="287"/>
                  </a:moveTo>
                  <a:lnTo>
                    <a:pt x="810" y="906"/>
                  </a:lnTo>
                  <a:lnTo>
                    <a:pt x="596" y="906"/>
                  </a:lnTo>
                  <a:cubicBezTo>
                    <a:pt x="429" y="906"/>
                    <a:pt x="286" y="763"/>
                    <a:pt x="286" y="596"/>
                  </a:cubicBezTo>
                  <a:cubicBezTo>
                    <a:pt x="286" y="430"/>
                    <a:pt x="429" y="287"/>
                    <a:pt x="596" y="287"/>
                  </a:cubicBezTo>
                  <a:close/>
                  <a:moveTo>
                    <a:pt x="1334" y="287"/>
                  </a:moveTo>
                  <a:cubicBezTo>
                    <a:pt x="1500" y="287"/>
                    <a:pt x="1643" y="430"/>
                    <a:pt x="1643" y="596"/>
                  </a:cubicBezTo>
                  <a:cubicBezTo>
                    <a:pt x="1643" y="763"/>
                    <a:pt x="1500" y="906"/>
                    <a:pt x="1334" y="906"/>
                  </a:cubicBezTo>
                  <a:lnTo>
                    <a:pt x="1119" y="906"/>
                  </a:lnTo>
                  <a:lnTo>
                    <a:pt x="1119" y="287"/>
                  </a:lnTo>
                  <a:close/>
                  <a:moveTo>
                    <a:pt x="596" y="1"/>
                  </a:moveTo>
                  <a:cubicBezTo>
                    <a:pt x="286" y="1"/>
                    <a:pt x="0" y="263"/>
                    <a:pt x="0" y="596"/>
                  </a:cubicBezTo>
                  <a:cubicBezTo>
                    <a:pt x="0" y="930"/>
                    <a:pt x="286" y="1192"/>
                    <a:pt x="596" y="1192"/>
                  </a:cubicBezTo>
                  <a:lnTo>
                    <a:pt x="1334" y="1192"/>
                  </a:lnTo>
                  <a:cubicBezTo>
                    <a:pt x="1667" y="1192"/>
                    <a:pt x="1929" y="930"/>
                    <a:pt x="1929" y="596"/>
                  </a:cubicBezTo>
                  <a:cubicBezTo>
                    <a:pt x="1929" y="263"/>
                    <a:pt x="1667"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4266831" y="2816016"/>
              <a:ext cx="65166" cy="40248"/>
            </a:xfrm>
            <a:custGeom>
              <a:avLst/>
              <a:gdLst/>
              <a:ahLst/>
              <a:cxnLst/>
              <a:rect l="l" t="t" r="r" b="b"/>
              <a:pathLst>
                <a:path w="1930" h="1192" extrusionOk="0">
                  <a:moveTo>
                    <a:pt x="810" y="287"/>
                  </a:moveTo>
                  <a:lnTo>
                    <a:pt x="810" y="906"/>
                  </a:lnTo>
                  <a:lnTo>
                    <a:pt x="596" y="906"/>
                  </a:lnTo>
                  <a:cubicBezTo>
                    <a:pt x="429" y="906"/>
                    <a:pt x="286" y="763"/>
                    <a:pt x="286" y="596"/>
                  </a:cubicBezTo>
                  <a:cubicBezTo>
                    <a:pt x="286" y="430"/>
                    <a:pt x="429" y="287"/>
                    <a:pt x="596" y="287"/>
                  </a:cubicBezTo>
                  <a:close/>
                  <a:moveTo>
                    <a:pt x="1334" y="287"/>
                  </a:moveTo>
                  <a:cubicBezTo>
                    <a:pt x="1500" y="287"/>
                    <a:pt x="1643" y="430"/>
                    <a:pt x="1643" y="596"/>
                  </a:cubicBezTo>
                  <a:cubicBezTo>
                    <a:pt x="1643" y="763"/>
                    <a:pt x="1500" y="906"/>
                    <a:pt x="1334" y="906"/>
                  </a:cubicBezTo>
                  <a:lnTo>
                    <a:pt x="1119" y="906"/>
                  </a:lnTo>
                  <a:lnTo>
                    <a:pt x="1119" y="287"/>
                  </a:lnTo>
                  <a:close/>
                  <a:moveTo>
                    <a:pt x="596" y="1"/>
                  </a:moveTo>
                  <a:cubicBezTo>
                    <a:pt x="286" y="1"/>
                    <a:pt x="0" y="263"/>
                    <a:pt x="0" y="596"/>
                  </a:cubicBezTo>
                  <a:cubicBezTo>
                    <a:pt x="0" y="930"/>
                    <a:pt x="286" y="1192"/>
                    <a:pt x="596" y="1192"/>
                  </a:cubicBezTo>
                  <a:lnTo>
                    <a:pt x="1334" y="1192"/>
                  </a:lnTo>
                  <a:cubicBezTo>
                    <a:pt x="1667" y="1192"/>
                    <a:pt x="1929" y="930"/>
                    <a:pt x="1929" y="596"/>
                  </a:cubicBezTo>
                  <a:cubicBezTo>
                    <a:pt x="1929" y="263"/>
                    <a:pt x="1667"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9995;p60">
            <a:extLst>
              <a:ext uri="{FF2B5EF4-FFF2-40B4-BE49-F238E27FC236}">
                <a16:creationId xmlns:a16="http://schemas.microsoft.com/office/drawing/2014/main" id="{C1B08F3B-E723-4CE6-A5C9-A3FA9F94EDD1}"/>
              </a:ext>
            </a:extLst>
          </p:cNvPr>
          <p:cNvGrpSpPr/>
          <p:nvPr/>
        </p:nvGrpSpPr>
        <p:grpSpPr>
          <a:xfrm>
            <a:off x="7522493" y="2006271"/>
            <a:ext cx="581742" cy="550099"/>
            <a:chOff x="7390435" y="3680868"/>
            <a:chExt cx="372073" cy="355243"/>
          </a:xfrm>
          <a:solidFill>
            <a:schemeClr val="tx1"/>
          </a:solidFill>
        </p:grpSpPr>
        <p:sp>
          <p:nvSpPr>
            <p:cNvPr id="84" name="Google Shape;9996;p60">
              <a:extLst>
                <a:ext uri="{FF2B5EF4-FFF2-40B4-BE49-F238E27FC236}">
                  <a16:creationId xmlns:a16="http://schemas.microsoft.com/office/drawing/2014/main" id="{81EFC523-66B7-476E-A2AC-5F582EF0C84C}"/>
                </a:ext>
              </a:extLst>
            </p:cNvPr>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997;p60">
              <a:extLst>
                <a:ext uri="{FF2B5EF4-FFF2-40B4-BE49-F238E27FC236}">
                  <a16:creationId xmlns:a16="http://schemas.microsoft.com/office/drawing/2014/main" id="{E9D0A11A-3C6A-4E5B-8166-90F4EE49FCA5}"/>
                </a:ext>
              </a:extLst>
            </p:cNvPr>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998;p60">
              <a:extLst>
                <a:ext uri="{FF2B5EF4-FFF2-40B4-BE49-F238E27FC236}">
                  <a16:creationId xmlns:a16="http://schemas.microsoft.com/office/drawing/2014/main" id="{36CF9B14-D284-48E1-89C9-59D4F93ADB7B}"/>
                </a:ext>
              </a:extLst>
            </p:cNvPr>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999;p60">
              <a:extLst>
                <a:ext uri="{FF2B5EF4-FFF2-40B4-BE49-F238E27FC236}">
                  <a16:creationId xmlns:a16="http://schemas.microsoft.com/office/drawing/2014/main" id="{29D0A9C4-6D86-408A-B863-2B1279352BD7}"/>
                </a:ext>
              </a:extLst>
            </p:cNvPr>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000;p60">
              <a:extLst>
                <a:ext uri="{FF2B5EF4-FFF2-40B4-BE49-F238E27FC236}">
                  <a16:creationId xmlns:a16="http://schemas.microsoft.com/office/drawing/2014/main" id="{A1691116-882D-474A-9BAA-9A511D3C4462}"/>
                </a:ext>
              </a:extLst>
            </p:cNvPr>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001;p60">
              <a:extLst>
                <a:ext uri="{FF2B5EF4-FFF2-40B4-BE49-F238E27FC236}">
                  <a16:creationId xmlns:a16="http://schemas.microsoft.com/office/drawing/2014/main" id="{7E4C8A5D-5B35-4305-8600-C2622C07AE20}"/>
                </a:ext>
              </a:extLst>
            </p:cNvPr>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11390;p63">
            <a:extLst>
              <a:ext uri="{FF2B5EF4-FFF2-40B4-BE49-F238E27FC236}">
                <a16:creationId xmlns:a16="http://schemas.microsoft.com/office/drawing/2014/main" id="{69ED6F19-8AE7-4380-87C2-64DEB7F04169}"/>
              </a:ext>
            </a:extLst>
          </p:cNvPr>
          <p:cNvGrpSpPr/>
          <p:nvPr/>
        </p:nvGrpSpPr>
        <p:grpSpPr>
          <a:xfrm>
            <a:off x="4942127" y="1910850"/>
            <a:ext cx="465219" cy="570703"/>
            <a:chOff x="7598438" y="4266131"/>
            <a:chExt cx="260283" cy="345914"/>
          </a:xfrm>
          <a:solidFill>
            <a:schemeClr val="tx1"/>
          </a:solidFill>
        </p:grpSpPr>
        <p:sp>
          <p:nvSpPr>
            <p:cNvPr id="91" name="Google Shape;11391;p63">
              <a:extLst>
                <a:ext uri="{FF2B5EF4-FFF2-40B4-BE49-F238E27FC236}">
                  <a16:creationId xmlns:a16="http://schemas.microsoft.com/office/drawing/2014/main" id="{A13032F3-DFB7-42D0-AA5C-8447F158D38F}"/>
                </a:ext>
              </a:extLst>
            </p:cNvPr>
            <p:cNvSpPr/>
            <p:nvPr/>
          </p:nvSpPr>
          <p:spPr>
            <a:xfrm>
              <a:off x="7598438" y="4266131"/>
              <a:ext cx="260283" cy="345914"/>
            </a:xfrm>
            <a:custGeom>
              <a:avLst/>
              <a:gdLst/>
              <a:ahLst/>
              <a:cxnLst/>
              <a:rect l="l" t="t" r="r" b="b"/>
              <a:pathLst>
                <a:path w="8216" h="10919" extrusionOk="0">
                  <a:moveTo>
                    <a:pt x="6525" y="3477"/>
                  </a:moveTo>
                  <a:cubicBezTo>
                    <a:pt x="6644" y="3513"/>
                    <a:pt x="6763" y="3525"/>
                    <a:pt x="6882" y="3537"/>
                  </a:cubicBezTo>
                  <a:lnTo>
                    <a:pt x="6882" y="4430"/>
                  </a:lnTo>
                  <a:cubicBezTo>
                    <a:pt x="6882" y="4882"/>
                    <a:pt x="6941" y="5251"/>
                    <a:pt x="7060" y="5549"/>
                  </a:cubicBezTo>
                  <a:cubicBezTo>
                    <a:pt x="7072" y="5597"/>
                    <a:pt x="7072" y="5656"/>
                    <a:pt x="7060" y="5692"/>
                  </a:cubicBezTo>
                  <a:cubicBezTo>
                    <a:pt x="7037" y="5740"/>
                    <a:pt x="7001" y="5775"/>
                    <a:pt x="6953" y="5787"/>
                  </a:cubicBezTo>
                  <a:cubicBezTo>
                    <a:pt x="6608" y="5906"/>
                    <a:pt x="6120" y="6049"/>
                    <a:pt x="5572" y="6156"/>
                  </a:cubicBezTo>
                  <a:cubicBezTo>
                    <a:pt x="6144" y="5728"/>
                    <a:pt x="6525" y="5025"/>
                    <a:pt x="6525" y="4251"/>
                  </a:cubicBezTo>
                  <a:lnTo>
                    <a:pt x="6525" y="3477"/>
                  </a:lnTo>
                  <a:close/>
                  <a:moveTo>
                    <a:pt x="4120" y="334"/>
                  </a:moveTo>
                  <a:cubicBezTo>
                    <a:pt x="5644" y="334"/>
                    <a:pt x="6882" y="1572"/>
                    <a:pt x="6882" y="3096"/>
                  </a:cubicBezTo>
                  <a:lnTo>
                    <a:pt x="6882" y="3239"/>
                  </a:lnTo>
                  <a:cubicBezTo>
                    <a:pt x="6596" y="3192"/>
                    <a:pt x="6322" y="3132"/>
                    <a:pt x="6060" y="3061"/>
                  </a:cubicBezTo>
                  <a:cubicBezTo>
                    <a:pt x="6043" y="3054"/>
                    <a:pt x="6026" y="3051"/>
                    <a:pt x="6010" y="3051"/>
                  </a:cubicBezTo>
                  <a:cubicBezTo>
                    <a:pt x="5937" y="3051"/>
                    <a:pt x="5880" y="3112"/>
                    <a:pt x="5870" y="3180"/>
                  </a:cubicBezTo>
                  <a:cubicBezTo>
                    <a:pt x="5834" y="3263"/>
                    <a:pt x="5894" y="3358"/>
                    <a:pt x="5989" y="3370"/>
                  </a:cubicBezTo>
                  <a:cubicBezTo>
                    <a:pt x="6060" y="3382"/>
                    <a:pt x="6132" y="3418"/>
                    <a:pt x="6203" y="3430"/>
                  </a:cubicBezTo>
                  <a:lnTo>
                    <a:pt x="6203" y="4275"/>
                  </a:lnTo>
                  <a:cubicBezTo>
                    <a:pt x="6191" y="5394"/>
                    <a:pt x="5275" y="6323"/>
                    <a:pt x="4120" y="6323"/>
                  </a:cubicBezTo>
                  <a:cubicBezTo>
                    <a:pt x="2989" y="6323"/>
                    <a:pt x="2060" y="5394"/>
                    <a:pt x="2060" y="4251"/>
                  </a:cubicBezTo>
                  <a:lnTo>
                    <a:pt x="2060" y="3573"/>
                  </a:lnTo>
                  <a:cubicBezTo>
                    <a:pt x="2060" y="3477"/>
                    <a:pt x="1976" y="3406"/>
                    <a:pt x="1893" y="3406"/>
                  </a:cubicBezTo>
                  <a:cubicBezTo>
                    <a:pt x="1798" y="3406"/>
                    <a:pt x="1726" y="3477"/>
                    <a:pt x="1726" y="3573"/>
                  </a:cubicBezTo>
                  <a:lnTo>
                    <a:pt x="1726" y="4251"/>
                  </a:lnTo>
                  <a:cubicBezTo>
                    <a:pt x="1726" y="5025"/>
                    <a:pt x="2096" y="5716"/>
                    <a:pt x="2679" y="6156"/>
                  </a:cubicBezTo>
                  <a:cubicBezTo>
                    <a:pt x="2131" y="6037"/>
                    <a:pt x="1643" y="5906"/>
                    <a:pt x="1298" y="5787"/>
                  </a:cubicBezTo>
                  <a:cubicBezTo>
                    <a:pt x="1250" y="5775"/>
                    <a:pt x="1203" y="5740"/>
                    <a:pt x="1191" y="5692"/>
                  </a:cubicBezTo>
                  <a:cubicBezTo>
                    <a:pt x="1179" y="5656"/>
                    <a:pt x="1179" y="5609"/>
                    <a:pt x="1191" y="5561"/>
                  </a:cubicBezTo>
                  <a:cubicBezTo>
                    <a:pt x="1310" y="5263"/>
                    <a:pt x="1369" y="4882"/>
                    <a:pt x="1369" y="4442"/>
                  </a:cubicBezTo>
                  <a:lnTo>
                    <a:pt x="1369" y="3239"/>
                  </a:lnTo>
                  <a:cubicBezTo>
                    <a:pt x="1405" y="3239"/>
                    <a:pt x="1417" y="3227"/>
                    <a:pt x="1429" y="3227"/>
                  </a:cubicBezTo>
                  <a:cubicBezTo>
                    <a:pt x="1476" y="3216"/>
                    <a:pt x="2417" y="2942"/>
                    <a:pt x="3227" y="2275"/>
                  </a:cubicBezTo>
                  <a:cubicBezTo>
                    <a:pt x="3286" y="2221"/>
                    <a:pt x="3361" y="2195"/>
                    <a:pt x="3435" y="2195"/>
                  </a:cubicBezTo>
                  <a:cubicBezTo>
                    <a:pt x="3509" y="2195"/>
                    <a:pt x="3584" y="2221"/>
                    <a:pt x="3643" y="2275"/>
                  </a:cubicBezTo>
                  <a:cubicBezTo>
                    <a:pt x="3965" y="2513"/>
                    <a:pt x="4501" y="2858"/>
                    <a:pt x="5251" y="3132"/>
                  </a:cubicBezTo>
                  <a:cubicBezTo>
                    <a:pt x="5273" y="3141"/>
                    <a:pt x="5295" y="3144"/>
                    <a:pt x="5315" y="3144"/>
                  </a:cubicBezTo>
                  <a:cubicBezTo>
                    <a:pt x="5382" y="3144"/>
                    <a:pt x="5438" y="3104"/>
                    <a:pt x="5465" y="3049"/>
                  </a:cubicBezTo>
                  <a:cubicBezTo>
                    <a:pt x="5489" y="2954"/>
                    <a:pt x="5453" y="2870"/>
                    <a:pt x="5370" y="2835"/>
                  </a:cubicBezTo>
                  <a:cubicBezTo>
                    <a:pt x="4655" y="2573"/>
                    <a:pt x="4155" y="2239"/>
                    <a:pt x="3858" y="2025"/>
                  </a:cubicBezTo>
                  <a:cubicBezTo>
                    <a:pt x="3735" y="1931"/>
                    <a:pt x="3591" y="1883"/>
                    <a:pt x="3449" y="1883"/>
                  </a:cubicBezTo>
                  <a:cubicBezTo>
                    <a:pt x="3302" y="1883"/>
                    <a:pt x="3157" y="1934"/>
                    <a:pt x="3036" y="2037"/>
                  </a:cubicBezTo>
                  <a:cubicBezTo>
                    <a:pt x="2357" y="2584"/>
                    <a:pt x="1560" y="2870"/>
                    <a:pt x="1381" y="2918"/>
                  </a:cubicBezTo>
                  <a:cubicBezTo>
                    <a:pt x="1476" y="1465"/>
                    <a:pt x="2667" y="334"/>
                    <a:pt x="4120" y="334"/>
                  </a:cubicBezTo>
                  <a:close/>
                  <a:moveTo>
                    <a:pt x="4989" y="6466"/>
                  </a:moveTo>
                  <a:lnTo>
                    <a:pt x="4989" y="6823"/>
                  </a:lnTo>
                  <a:lnTo>
                    <a:pt x="4715" y="7871"/>
                  </a:lnTo>
                  <a:cubicBezTo>
                    <a:pt x="4536" y="7978"/>
                    <a:pt x="4334" y="8014"/>
                    <a:pt x="4120" y="8014"/>
                  </a:cubicBezTo>
                  <a:cubicBezTo>
                    <a:pt x="3917" y="8014"/>
                    <a:pt x="3703" y="7954"/>
                    <a:pt x="3524" y="7871"/>
                  </a:cubicBezTo>
                  <a:lnTo>
                    <a:pt x="3262" y="6823"/>
                  </a:lnTo>
                  <a:lnTo>
                    <a:pt x="3262" y="6466"/>
                  </a:lnTo>
                  <a:cubicBezTo>
                    <a:pt x="3524" y="6573"/>
                    <a:pt x="3822" y="6633"/>
                    <a:pt x="4120" y="6633"/>
                  </a:cubicBezTo>
                  <a:cubicBezTo>
                    <a:pt x="4417" y="6633"/>
                    <a:pt x="4715" y="6573"/>
                    <a:pt x="4989" y="6466"/>
                  </a:cubicBezTo>
                  <a:close/>
                  <a:moveTo>
                    <a:pt x="2619" y="9895"/>
                  </a:moveTo>
                  <a:lnTo>
                    <a:pt x="2619" y="10597"/>
                  </a:lnTo>
                  <a:lnTo>
                    <a:pt x="1226" y="10597"/>
                  </a:lnTo>
                  <a:lnTo>
                    <a:pt x="1226" y="9895"/>
                  </a:lnTo>
                  <a:lnTo>
                    <a:pt x="1762" y="9895"/>
                  </a:lnTo>
                  <a:lnTo>
                    <a:pt x="1762" y="9907"/>
                  </a:lnTo>
                  <a:cubicBezTo>
                    <a:pt x="1762" y="10002"/>
                    <a:pt x="1834" y="10074"/>
                    <a:pt x="1917" y="10074"/>
                  </a:cubicBezTo>
                  <a:cubicBezTo>
                    <a:pt x="2012" y="10074"/>
                    <a:pt x="2084" y="10002"/>
                    <a:pt x="2084" y="9907"/>
                  </a:cubicBezTo>
                  <a:lnTo>
                    <a:pt x="2084" y="9895"/>
                  </a:lnTo>
                  <a:close/>
                  <a:moveTo>
                    <a:pt x="4108" y="1"/>
                  </a:moveTo>
                  <a:cubicBezTo>
                    <a:pt x="2417" y="1"/>
                    <a:pt x="1048" y="1370"/>
                    <a:pt x="1048" y="3061"/>
                  </a:cubicBezTo>
                  <a:lnTo>
                    <a:pt x="1048" y="4430"/>
                  </a:lnTo>
                  <a:cubicBezTo>
                    <a:pt x="1048" y="4942"/>
                    <a:pt x="953" y="5251"/>
                    <a:pt x="881" y="5430"/>
                  </a:cubicBezTo>
                  <a:cubicBezTo>
                    <a:pt x="833" y="5561"/>
                    <a:pt x="833" y="5692"/>
                    <a:pt x="893" y="5811"/>
                  </a:cubicBezTo>
                  <a:cubicBezTo>
                    <a:pt x="953" y="5930"/>
                    <a:pt x="1060" y="6037"/>
                    <a:pt x="1191" y="6085"/>
                  </a:cubicBezTo>
                  <a:cubicBezTo>
                    <a:pt x="1607" y="6216"/>
                    <a:pt x="2238" y="6406"/>
                    <a:pt x="2917" y="6525"/>
                  </a:cubicBezTo>
                  <a:lnTo>
                    <a:pt x="2917" y="6752"/>
                  </a:lnTo>
                  <a:lnTo>
                    <a:pt x="2250" y="7061"/>
                  </a:lnTo>
                  <a:cubicBezTo>
                    <a:pt x="2143" y="7109"/>
                    <a:pt x="2060" y="7216"/>
                    <a:pt x="2024" y="7335"/>
                  </a:cubicBezTo>
                  <a:cubicBezTo>
                    <a:pt x="2012" y="7407"/>
                    <a:pt x="2012" y="7466"/>
                    <a:pt x="2024" y="7537"/>
                  </a:cubicBezTo>
                  <a:lnTo>
                    <a:pt x="786" y="7978"/>
                  </a:lnTo>
                  <a:cubicBezTo>
                    <a:pt x="310" y="8133"/>
                    <a:pt x="0" y="8585"/>
                    <a:pt x="0" y="9085"/>
                  </a:cubicBezTo>
                  <a:lnTo>
                    <a:pt x="0" y="10752"/>
                  </a:lnTo>
                  <a:cubicBezTo>
                    <a:pt x="0" y="10847"/>
                    <a:pt x="71" y="10919"/>
                    <a:pt x="167" y="10919"/>
                  </a:cubicBezTo>
                  <a:cubicBezTo>
                    <a:pt x="250" y="10919"/>
                    <a:pt x="333" y="10847"/>
                    <a:pt x="333" y="10752"/>
                  </a:cubicBezTo>
                  <a:lnTo>
                    <a:pt x="333" y="9085"/>
                  </a:lnTo>
                  <a:cubicBezTo>
                    <a:pt x="333" y="8716"/>
                    <a:pt x="572" y="8395"/>
                    <a:pt x="905" y="8276"/>
                  </a:cubicBezTo>
                  <a:lnTo>
                    <a:pt x="2203" y="7811"/>
                  </a:lnTo>
                  <a:lnTo>
                    <a:pt x="2369" y="8014"/>
                  </a:lnTo>
                  <a:lnTo>
                    <a:pt x="2191" y="8276"/>
                  </a:lnTo>
                  <a:cubicBezTo>
                    <a:pt x="2096" y="8419"/>
                    <a:pt x="2084" y="8597"/>
                    <a:pt x="2143" y="8764"/>
                  </a:cubicBezTo>
                  <a:lnTo>
                    <a:pt x="2512" y="9550"/>
                  </a:lnTo>
                  <a:lnTo>
                    <a:pt x="2024" y="9550"/>
                  </a:lnTo>
                  <a:lnTo>
                    <a:pt x="2024" y="9371"/>
                  </a:lnTo>
                  <a:cubicBezTo>
                    <a:pt x="2024" y="9276"/>
                    <a:pt x="1953" y="9204"/>
                    <a:pt x="1857" y="9204"/>
                  </a:cubicBezTo>
                  <a:cubicBezTo>
                    <a:pt x="1774" y="9204"/>
                    <a:pt x="1703" y="9276"/>
                    <a:pt x="1703" y="9371"/>
                  </a:cubicBezTo>
                  <a:lnTo>
                    <a:pt x="1703" y="9550"/>
                  </a:lnTo>
                  <a:lnTo>
                    <a:pt x="1000" y="9550"/>
                  </a:lnTo>
                  <a:cubicBezTo>
                    <a:pt x="905" y="9550"/>
                    <a:pt x="833" y="9621"/>
                    <a:pt x="833" y="9716"/>
                  </a:cubicBezTo>
                  <a:lnTo>
                    <a:pt x="833" y="10740"/>
                  </a:lnTo>
                  <a:cubicBezTo>
                    <a:pt x="833" y="10836"/>
                    <a:pt x="905" y="10907"/>
                    <a:pt x="1000" y="10907"/>
                  </a:cubicBezTo>
                  <a:lnTo>
                    <a:pt x="2715" y="10907"/>
                  </a:lnTo>
                  <a:cubicBezTo>
                    <a:pt x="2798" y="10907"/>
                    <a:pt x="2869" y="10836"/>
                    <a:pt x="2869" y="10740"/>
                  </a:cubicBezTo>
                  <a:lnTo>
                    <a:pt x="2869" y="10359"/>
                  </a:lnTo>
                  <a:lnTo>
                    <a:pt x="3084" y="10800"/>
                  </a:lnTo>
                  <a:cubicBezTo>
                    <a:pt x="3108" y="10859"/>
                    <a:pt x="3167" y="10895"/>
                    <a:pt x="3227" y="10895"/>
                  </a:cubicBezTo>
                  <a:cubicBezTo>
                    <a:pt x="3262" y="10895"/>
                    <a:pt x="3274" y="10895"/>
                    <a:pt x="3286" y="10871"/>
                  </a:cubicBezTo>
                  <a:cubicBezTo>
                    <a:pt x="3370" y="10847"/>
                    <a:pt x="3405" y="10740"/>
                    <a:pt x="3370" y="10669"/>
                  </a:cubicBezTo>
                  <a:lnTo>
                    <a:pt x="2417" y="8609"/>
                  </a:lnTo>
                  <a:cubicBezTo>
                    <a:pt x="2381" y="8550"/>
                    <a:pt x="2393" y="8490"/>
                    <a:pt x="2429" y="8430"/>
                  </a:cubicBezTo>
                  <a:lnTo>
                    <a:pt x="2667" y="8073"/>
                  </a:lnTo>
                  <a:cubicBezTo>
                    <a:pt x="2715" y="8014"/>
                    <a:pt x="2691" y="7942"/>
                    <a:pt x="2667" y="7895"/>
                  </a:cubicBezTo>
                  <a:lnTo>
                    <a:pt x="2334" y="7454"/>
                  </a:lnTo>
                  <a:cubicBezTo>
                    <a:pt x="2322" y="7418"/>
                    <a:pt x="2322" y="7395"/>
                    <a:pt x="2322" y="7383"/>
                  </a:cubicBezTo>
                  <a:cubicBezTo>
                    <a:pt x="2322" y="7359"/>
                    <a:pt x="2334" y="7335"/>
                    <a:pt x="2369" y="7323"/>
                  </a:cubicBezTo>
                  <a:lnTo>
                    <a:pt x="2953" y="7049"/>
                  </a:lnTo>
                  <a:lnTo>
                    <a:pt x="3286" y="8371"/>
                  </a:lnTo>
                  <a:cubicBezTo>
                    <a:pt x="3316" y="8450"/>
                    <a:pt x="3370" y="8496"/>
                    <a:pt x="3442" y="8496"/>
                  </a:cubicBezTo>
                  <a:cubicBezTo>
                    <a:pt x="3457" y="8496"/>
                    <a:pt x="3472" y="8494"/>
                    <a:pt x="3489" y="8490"/>
                  </a:cubicBezTo>
                  <a:cubicBezTo>
                    <a:pt x="3572" y="8466"/>
                    <a:pt x="3620" y="8383"/>
                    <a:pt x="3608" y="8299"/>
                  </a:cubicBezTo>
                  <a:lnTo>
                    <a:pt x="3584" y="8252"/>
                  </a:lnTo>
                  <a:lnTo>
                    <a:pt x="3584" y="8252"/>
                  </a:lnTo>
                  <a:cubicBezTo>
                    <a:pt x="3751" y="8311"/>
                    <a:pt x="3917" y="8335"/>
                    <a:pt x="4084" y="8335"/>
                  </a:cubicBezTo>
                  <a:cubicBezTo>
                    <a:pt x="4239" y="8335"/>
                    <a:pt x="4405" y="8299"/>
                    <a:pt x="4572" y="8252"/>
                  </a:cubicBezTo>
                  <a:lnTo>
                    <a:pt x="4572" y="8252"/>
                  </a:lnTo>
                  <a:lnTo>
                    <a:pt x="4084" y="10121"/>
                  </a:lnTo>
                  <a:lnTo>
                    <a:pt x="3786" y="9002"/>
                  </a:lnTo>
                  <a:cubicBezTo>
                    <a:pt x="3755" y="8918"/>
                    <a:pt x="3696" y="8881"/>
                    <a:pt x="3618" y="8881"/>
                  </a:cubicBezTo>
                  <a:cubicBezTo>
                    <a:pt x="3607" y="8881"/>
                    <a:pt x="3596" y="8881"/>
                    <a:pt x="3584" y="8883"/>
                  </a:cubicBezTo>
                  <a:cubicBezTo>
                    <a:pt x="3500" y="8907"/>
                    <a:pt x="3453" y="8990"/>
                    <a:pt x="3465" y="9073"/>
                  </a:cubicBezTo>
                  <a:lnTo>
                    <a:pt x="3917" y="10788"/>
                  </a:lnTo>
                  <a:cubicBezTo>
                    <a:pt x="3929" y="10859"/>
                    <a:pt x="4001" y="10907"/>
                    <a:pt x="4060" y="10907"/>
                  </a:cubicBezTo>
                  <a:cubicBezTo>
                    <a:pt x="4143" y="10907"/>
                    <a:pt x="4203" y="10859"/>
                    <a:pt x="4215" y="10788"/>
                  </a:cubicBezTo>
                  <a:lnTo>
                    <a:pt x="5191" y="7061"/>
                  </a:lnTo>
                  <a:lnTo>
                    <a:pt x="5775" y="7335"/>
                  </a:lnTo>
                  <a:cubicBezTo>
                    <a:pt x="5810" y="7347"/>
                    <a:pt x="5822" y="7383"/>
                    <a:pt x="5822" y="7395"/>
                  </a:cubicBezTo>
                  <a:cubicBezTo>
                    <a:pt x="5822" y="7407"/>
                    <a:pt x="5822" y="7430"/>
                    <a:pt x="5810" y="7466"/>
                  </a:cubicBezTo>
                  <a:lnTo>
                    <a:pt x="5477" y="7918"/>
                  </a:lnTo>
                  <a:cubicBezTo>
                    <a:pt x="5429" y="7978"/>
                    <a:pt x="5429" y="8049"/>
                    <a:pt x="5477" y="8097"/>
                  </a:cubicBezTo>
                  <a:lnTo>
                    <a:pt x="5715" y="8454"/>
                  </a:lnTo>
                  <a:cubicBezTo>
                    <a:pt x="5751" y="8514"/>
                    <a:pt x="5763" y="8573"/>
                    <a:pt x="5727" y="8633"/>
                  </a:cubicBezTo>
                  <a:lnTo>
                    <a:pt x="4774" y="10681"/>
                  </a:lnTo>
                  <a:cubicBezTo>
                    <a:pt x="4751" y="10752"/>
                    <a:pt x="4774" y="10859"/>
                    <a:pt x="4858" y="10895"/>
                  </a:cubicBezTo>
                  <a:cubicBezTo>
                    <a:pt x="4870" y="10907"/>
                    <a:pt x="4894" y="10907"/>
                    <a:pt x="4917" y="10907"/>
                  </a:cubicBezTo>
                  <a:cubicBezTo>
                    <a:pt x="4977" y="10907"/>
                    <a:pt x="5036" y="10871"/>
                    <a:pt x="5060" y="10812"/>
                  </a:cubicBezTo>
                  <a:lnTo>
                    <a:pt x="6013" y="8764"/>
                  </a:lnTo>
                  <a:cubicBezTo>
                    <a:pt x="6084" y="8597"/>
                    <a:pt x="6072" y="8419"/>
                    <a:pt x="5965" y="8276"/>
                  </a:cubicBezTo>
                  <a:lnTo>
                    <a:pt x="5786" y="8014"/>
                  </a:lnTo>
                  <a:lnTo>
                    <a:pt x="5953" y="7811"/>
                  </a:lnTo>
                  <a:lnTo>
                    <a:pt x="7251" y="8276"/>
                  </a:lnTo>
                  <a:cubicBezTo>
                    <a:pt x="7596" y="8395"/>
                    <a:pt x="7834" y="8716"/>
                    <a:pt x="7834" y="9085"/>
                  </a:cubicBezTo>
                  <a:lnTo>
                    <a:pt x="7834" y="10752"/>
                  </a:lnTo>
                  <a:cubicBezTo>
                    <a:pt x="7834" y="10847"/>
                    <a:pt x="7906" y="10919"/>
                    <a:pt x="7989" y="10919"/>
                  </a:cubicBezTo>
                  <a:cubicBezTo>
                    <a:pt x="8084" y="10919"/>
                    <a:pt x="8156" y="10847"/>
                    <a:pt x="8156" y="10752"/>
                  </a:cubicBezTo>
                  <a:lnTo>
                    <a:pt x="8156" y="9085"/>
                  </a:lnTo>
                  <a:cubicBezTo>
                    <a:pt x="8215" y="8585"/>
                    <a:pt x="7906" y="8133"/>
                    <a:pt x="7430" y="7978"/>
                  </a:cubicBezTo>
                  <a:lnTo>
                    <a:pt x="6191" y="7537"/>
                  </a:lnTo>
                  <a:cubicBezTo>
                    <a:pt x="6203" y="7478"/>
                    <a:pt x="6203" y="7407"/>
                    <a:pt x="6191" y="7335"/>
                  </a:cubicBezTo>
                  <a:cubicBezTo>
                    <a:pt x="6167" y="7216"/>
                    <a:pt x="6084" y="7121"/>
                    <a:pt x="5965" y="7061"/>
                  </a:cubicBezTo>
                  <a:lnTo>
                    <a:pt x="5298" y="6752"/>
                  </a:lnTo>
                  <a:lnTo>
                    <a:pt x="5298" y="6525"/>
                  </a:lnTo>
                  <a:cubicBezTo>
                    <a:pt x="5989" y="6406"/>
                    <a:pt x="6608" y="6228"/>
                    <a:pt x="7025" y="6085"/>
                  </a:cubicBezTo>
                  <a:cubicBezTo>
                    <a:pt x="7156" y="6037"/>
                    <a:pt x="7263" y="5954"/>
                    <a:pt x="7322" y="5811"/>
                  </a:cubicBezTo>
                  <a:cubicBezTo>
                    <a:pt x="7382" y="5692"/>
                    <a:pt x="7382" y="5549"/>
                    <a:pt x="7334" y="5430"/>
                  </a:cubicBezTo>
                  <a:cubicBezTo>
                    <a:pt x="7263" y="5251"/>
                    <a:pt x="7180" y="4918"/>
                    <a:pt x="7180" y="4430"/>
                  </a:cubicBezTo>
                  <a:lnTo>
                    <a:pt x="7180" y="3061"/>
                  </a:lnTo>
                  <a:cubicBezTo>
                    <a:pt x="7180" y="1370"/>
                    <a:pt x="5810" y="1"/>
                    <a:pt x="4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392;p63">
              <a:extLst>
                <a:ext uri="{FF2B5EF4-FFF2-40B4-BE49-F238E27FC236}">
                  <a16:creationId xmlns:a16="http://schemas.microsoft.com/office/drawing/2014/main" id="{E7A935F5-E5DD-4205-8AC0-A664280910A7}"/>
                </a:ext>
              </a:extLst>
            </p:cNvPr>
            <p:cNvSpPr/>
            <p:nvPr/>
          </p:nvSpPr>
          <p:spPr>
            <a:xfrm>
              <a:off x="7686319" y="4368743"/>
              <a:ext cx="21131" cy="10581"/>
            </a:xfrm>
            <a:custGeom>
              <a:avLst/>
              <a:gdLst/>
              <a:ahLst/>
              <a:cxnLst/>
              <a:rect l="l" t="t" r="r" b="b"/>
              <a:pathLst>
                <a:path w="667" h="334" extrusionOk="0">
                  <a:moveTo>
                    <a:pt x="155" y="0"/>
                  </a:moveTo>
                  <a:cubicBezTo>
                    <a:pt x="72" y="0"/>
                    <a:pt x="0" y="72"/>
                    <a:pt x="0" y="167"/>
                  </a:cubicBezTo>
                  <a:cubicBezTo>
                    <a:pt x="0" y="250"/>
                    <a:pt x="72" y="334"/>
                    <a:pt x="155" y="334"/>
                  </a:cubicBezTo>
                  <a:lnTo>
                    <a:pt x="500" y="334"/>
                  </a:lnTo>
                  <a:cubicBezTo>
                    <a:pt x="596" y="334"/>
                    <a:pt x="667" y="250"/>
                    <a:pt x="667" y="167"/>
                  </a:cubicBezTo>
                  <a:cubicBezTo>
                    <a:pt x="667" y="72"/>
                    <a:pt x="59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393;p63">
              <a:extLst>
                <a:ext uri="{FF2B5EF4-FFF2-40B4-BE49-F238E27FC236}">
                  <a16:creationId xmlns:a16="http://schemas.microsoft.com/office/drawing/2014/main" id="{15943A10-5E7B-4DC8-A4BD-2C4BAA8B498A}"/>
                </a:ext>
              </a:extLst>
            </p:cNvPr>
            <p:cNvSpPr/>
            <p:nvPr/>
          </p:nvSpPr>
          <p:spPr>
            <a:xfrm>
              <a:off x="7751199" y="4368743"/>
              <a:ext cx="21131" cy="10581"/>
            </a:xfrm>
            <a:custGeom>
              <a:avLst/>
              <a:gdLst/>
              <a:ahLst/>
              <a:cxnLst/>
              <a:rect l="l" t="t" r="r" b="b"/>
              <a:pathLst>
                <a:path w="667" h="334" extrusionOk="0">
                  <a:moveTo>
                    <a:pt x="167" y="0"/>
                  </a:moveTo>
                  <a:cubicBezTo>
                    <a:pt x="72" y="0"/>
                    <a:pt x="0" y="72"/>
                    <a:pt x="0" y="167"/>
                  </a:cubicBezTo>
                  <a:cubicBezTo>
                    <a:pt x="0" y="250"/>
                    <a:pt x="72" y="334"/>
                    <a:pt x="167" y="334"/>
                  </a:cubicBezTo>
                  <a:lnTo>
                    <a:pt x="512" y="334"/>
                  </a:lnTo>
                  <a:cubicBezTo>
                    <a:pt x="595" y="334"/>
                    <a:pt x="667" y="250"/>
                    <a:pt x="667" y="167"/>
                  </a:cubicBezTo>
                  <a:cubicBezTo>
                    <a:pt x="667" y="72"/>
                    <a:pt x="595" y="0"/>
                    <a:pt x="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394;p63">
              <a:extLst>
                <a:ext uri="{FF2B5EF4-FFF2-40B4-BE49-F238E27FC236}">
                  <a16:creationId xmlns:a16="http://schemas.microsoft.com/office/drawing/2014/main" id="{7C628AB7-FA2A-4E4C-904E-3634973858D9}"/>
                </a:ext>
              </a:extLst>
            </p:cNvPr>
            <p:cNvSpPr/>
            <p:nvPr/>
          </p:nvSpPr>
          <p:spPr>
            <a:xfrm>
              <a:off x="7794189" y="4558474"/>
              <a:ext cx="37731" cy="37731"/>
            </a:xfrm>
            <a:custGeom>
              <a:avLst/>
              <a:gdLst/>
              <a:ahLst/>
              <a:cxnLst/>
              <a:rect l="l" t="t" r="r" b="b"/>
              <a:pathLst>
                <a:path w="1191" h="1191" extrusionOk="0">
                  <a:moveTo>
                    <a:pt x="596" y="0"/>
                  </a:moveTo>
                  <a:cubicBezTo>
                    <a:pt x="500" y="0"/>
                    <a:pt x="429" y="72"/>
                    <a:pt x="429" y="155"/>
                  </a:cubicBezTo>
                  <a:lnTo>
                    <a:pt x="429" y="429"/>
                  </a:lnTo>
                  <a:lnTo>
                    <a:pt x="167" y="429"/>
                  </a:lnTo>
                  <a:cubicBezTo>
                    <a:pt x="72" y="429"/>
                    <a:pt x="0" y="500"/>
                    <a:pt x="0" y="595"/>
                  </a:cubicBezTo>
                  <a:cubicBezTo>
                    <a:pt x="0" y="679"/>
                    <a:pt x="72" y="750"/>
                    <a:pt x="167" y="750"/>
                  </a:cubicBezTo>
                  <a:lnTo>
                    <a:pt x="429" y="750"/>
                  </a:lnTo>
                  <a:lnTo>
                    <a:pt x="429" y="1024"/>
                  </a:lnTo>
                  <a:cubicBezTo>
                    <a:pt x="429" y="1107"/>
                    <a:pt x="500" y="1191"/>
                    <a:pt x="596" y="1191"/>
                  </a:cubicBezTo>
                  <a:cubicBezTo>
                    <a:pt x="679" y="1191"/>
                    <a:pt x="762" y="1107"/>
                    <a:pt x="762" y="1024"/>
                  </a:cubicBezTo>
                  <a:lnTo>
                    <a:pt x="762" y="750"/>
                  </a:lnTo>
                  <a:lnTo>
                    <a:pt x="1024" y="750"/>
                  </a:lnTo>
                  <a:cubicBezTo>
                    <a:pt x="1120" y="750"/>
                    <a:pt x="1191" y="679"/>
                    <a:pt x="1191" y="595"/>
                  </a:cubicBezTo>
                  <a:cubicBezTo>
                    <a:pt x="1191" y="500"/>
                    <a:pt x="1120" y="429"/>
                    <a:pt x="1024" y="429"/>
                  </a:cubicBezTo>
                  <a:lnTo>
                    <a:pt x="762" y="429"/>
                  </a:lnTo>
                  <a:lnTo>
                    <a:pt x="762" y="155"/>
                  </a:lnTo>
                  <a:cubicBezTo>
                    <a:pt x="762" y="72"/>
                    <a:pt x="679" y="0"/>
                    <a:pt x="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395;p63">
              <a:extLst>
                <a:ext uri="{FF2B5EF4-FFF2-40B4-BE49-F238E27FC236}">
                  <a16:creationId xmlns:a16="http://schemas.microsoft.com/office/drawing/2014/main" id="{2EA97673-1065-4849-9579-015863FA46D8}"/>
                </a:ext>
              </a:extLst>
            </p:cNvPr>
            <p:cNvSpPr/>
            <p:nvPr/>
          </p:nvSpPr>
          <p:spPr>
            <a:xfrm>
              <a:off x="7691197" y="4385343"/>
              <a:ext cx="10613" cy="15492"/>
            </a:xfrm>
            <a:custGeom>
              <a:avLst/>
              <a:gdLst/>
              <a:ahLst/>
              <a:cxnLst/>
              <a:rect l="l" t="t" r="r" b="b"/>
              <a:pathLst>
                <a:path w="335" h="489" extrusionOk="0">
                  <a:moveTo>
                    <a:pt x="168" y="0"/>
                  </a:moveTo>
                  <a:cubicBezTo>
                    <a:pt x="84" y="0"/>
                    <a:pt x="1" y="72"/>
                    <a:pt x="1" y="167"/>
                  </a:cubicBezTo>
                  <a:lnTo>
                    <a:pt x="1" y="322"/>
                  </a:lnTo>
                  <a:cubicBezTo>
                    <a:pt x="1" y="417"/>
                    <a:pt x="84" y="488"/>
                    <a:pt x="168" y="488"/>
                  </a:cubicBezTo>
                  <a:cubicBezTo>
                    <a:pt x="263" y="488"/>
                    <a:pt x="334" y="417"/>
                    <a:pt x="334" y="322"/>
                  </a:cubicBezTo>
                  <a:lnTo>
                    <a:pt x="334" y="167"/>
                  </a:lnTo>
                  <a:cubicBezTo>
                    <a:pt x="334" y="72"/>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396;p63">
              <a:extLst>
                <a:ext uri="{FF2B5EF4-FFF2-40B4-BE49-F238E27FC236}">
                  <a16:creationId xmlns:a16="http://schemas.microsoft.com/office/drawing/2014/main" id="{68D36972-2628-4841-A52C-C8B5484619A7}"/>
                </a:ext>
              </a:extLst>
            </p:cNvPr>
            <p:cNvSpPr/>
            <p:nvPr/>
          </p:nvSpPr>
          <p:spPr>
            <a:xfrm>
              <a:off x="7756458" y="4385343"/>
              <a:ext cx="10233" cy="15492"/>
            </a:xfrm>
            <a:custGeom>
              <a:avLst/>
              <a:gdLst/>
              <a:ahLst/>
              <a:cxnLst/>
              <a:rect l="l" t="t" r="r" b="b"/>
              <a:pathLst>
                <a:path w="323" h="489" extrusionOk="0">
                  <a:moveTo>
                    <a:pt x="167" y="0"/>
                  </a:moveTo>
                  <a:cubicBezTo>
                    <a:pt x="72" y="0"/>
                    <a:pt x="1" y="72"/>
                    <a:pt x="1" y="167"/>
                  </a:cubicBezTo>
                  <a:lnTo>
                    <a:pt x="1" y="322"/>
                  </a:lnTo>
                  <a:cubicBezTo>
                    <a:pt x="1" y="417"/>
                    <a:pt x="72" y="488"/>
                    <a:pt x="167" y="488"/>
                  </a:cubicBezTo>
                  <a:cubicBezTo>
                    <a:pt x="251" y="488"/>
                    <a:pt x="322" y="417"/>
                    <a:pt x="322" y="322"/>
                  </a:cubicBezTo>
                  <a:lnTo>
                    <a:pt x="322" y="167"/>
                  </a:lnTo>
                  <a:cubicBezTo>
                    <a:pt x="322"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397;p63">
              <a:extLst>
                <a:ext uri="{FF2B5EF4-FFF2-40B4-BE49-F238E27FC236}">
                  <a16:creationId xmlns:a16="http://schemas.microsoft.com/office/drawing/2014/main" id="{32EB44CE-5137-4D49-A543-FAE027275A81}"/>
                </a:ext>
              </a:extLst>
            </p:cNvPr>
            <p:cNvSpPr/>
            <p:nvPr/>
          </p:nvSpPr>
          <p:spPr>
            <a:xfrm>
              <a:off x="7699878" y="4415122"/>
              <a:ext cx="58893" cy="32092"/>
            </a:xfrm>
            <a:custGeom>
              <a:avLst/>
              <a:gdLst/>
              <a:ahLst/>
              <a:cxnLst/>
              <a:rect l="l" t="t" r="r" b="b"/>
              <a:pathLst>
                <a:path w="1859" h="1013" extrusionOk="0">
                  <a:moveTo>
                    <a:pt x="1501" y="322"/>
                  </a:moveTo>
                  <a:cubicBezTo>
                    <a:pt x="1430" y="537"/>
                    <a:pt x="1191" y="679"/>
                    <a:pt x="918" y="679"/>
                  </a:cubicBezTo>
                  <a:cubicBezTo>
                    <a:pt x="656" y="679"/>
                    <a:pt x="418" y="537"/>
                    <a:pt x="346" y="322"/>
                  </a:cubicBezTo>
                  <a:close/>
                  <a:moveTo>
                    <a:pt x="168" y="1"/>
                  </a:moveTo>
                  <a:cubicBezTo>
                    <a:pt x="72" y="1"/>
                    <a:pt x="1" y="72"/>
                    <a:pt x="1" y="156"/>
                  </a:cubicBezTo>
                  <a:cubicBezTo>
                    <a:pt x="1" y="620"/>
                    <a:pt x="418" y="1013"/>
                    <a:pt x="918" y="1013"/>
                  </a:cubicBezTo>
                  <a:cubicBezTo>
                    <a:pt x="1430" y="1013"/>
                    <a:pt x="1846" y="632"/>
                    <a:pt x="1846" y="156"/>
                  </a:cubicBezTo>
                  <a:cubicBezTo>
                    <a:pt x="1858" y="72"/>
                    <a:pt x="1787" y="1"/>
                    <a:pt x="1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p:txBody>
          <a:bodyPr/>
          <a:lstStyle/>
          <a:p>
            <a:r>
              <a:rPr lang="pt-PT" dirty="0"/>
              <a:t>Agente Interface</a:t>
            </a:r>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997870" y="2124019"/>
            <a:ext cx="1207008" cy="185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9F66E5F7-CB1F-4749-86E7-B6CE86C780DB}"/>
              </a:ext>
            </a:extLst>
          </p:cNvPr>
          <p:cNvSpPr txBox="1"/>
          <p:nvPr/>
        </p:nvSpPr>
        <p:spPr>
          <a:xfrm>
            <a:off x="3067435" y="2643509"/>
            <a:ext cx="4812046" cy="954107"/>
          </a:xfrm>
          <a:prstGeom prst="rect">
            <a:avLst/>
          </a:prstGeom>
          <a:noFill/>
        </p:spPr>
        <p:txBody>
          <a:bodyPr wrap="square">
            <a:spAutoFit/>
          </a:bodyPr>
          <a:lstStyle/>
          <a:p>
            <a:pPr>
              <a:spcAft>
                <a:spcPts val="1200"/>
              </a:spcAft>
            </a:pPr>
            <a:r>
              <a:rPr lang="pt-PT" sz="1200" b="1" dirty="0" err="1">
                <a:effectLst/>
                <a:latin typeface="Roboto Mono" panose="020B0604020202020204" charset="0"/>
                <a:ea typeface="Roboto Mono" panose="020B0604020202020204" charset="0"/>
              </a:rPr>
              <a:t>Behaviours</a:t>
            </a:r>
            <a:r>
              <a:rPr lang="pt-PT" sz="1200" b="1" dirty="0">
                <a:effectLst/>
                <a:latin typeface="Roboto Mono" panose="020B0604020202020204" charset="0"/>
                <a:ea typeface="Roboto Mono" panose="020B0604020202020204" charset="0"/>
              </a:rPr>
              <a:t>:</a:t>
            </a:r>
          </a:p>
          <a:p>
            <a:pPr marL="285750" indent="-285750">
              <a:spcAft>
                <a:spcPts val="1200"/>
              </a:spcAft>
              <a:buFont typeface="Wingdings" panose="05000000000000000000" pitchFamily="2" charset="2"/>
              <a:buChar char="§"/>
            </a:pPr>
            <a:r>
              <a:rPr lang="pt-PT" sz="1200" dirty="0" err="1">
                <a:effectLst/>
                <a:latin typeface="Roboto Mono" panose="020B0604020202020204" charset="0"/>
                <a:ea typeface="Roboto Mono" panose="020B0604020202020204" charset="0"/>
              </a:rPr>
              <a:t>CyclicBehaviour</a:t>
            </a:r>
            <a:r>
              <a:rPr lang="pt-PT" sz="1200" dirty="0">
                <a:effectLst/>
                <a:latin typeface="Roboto Mono" panose="020B0604020202020204" charset="0"/>
                <a:ea typeface="Roboto Mono" panose="020B0604020202020204" charset="0"/>
              </a:rPr>
              <a:t> </a:t>
            </a:r>
            <a:r>
              <a:rPr lang="pt-PT" sz="1200" b="1" dirty="0">
                <a:effectLst/>
                <a:latin typeface="Roboto Mono" panose="020B0604020202020204" charset="0"/>
                <a:ea typeface="Roboto Mono" panose="020B0604020202020204" charset="0"/>
              </a:rPr>
              <a:t>Receber</a:t>
            </a:r>
            <a:r>
              <a:rPr lang="pt-PT" sz="1200" b="1" dirty="0">
                <a:latin typeface="Roboto Mono" panose="020B0604020202020204" charset="0"/>
                <a:ea typeface="Roboto Mono" panose="020B0604020202020204" charset="0"/>
              </a:rPr>
              <a:t>;</a:t>
            </a:r>
          </a:p>
          <a:p>
            <a:pPr marL="285750" indent="-285750">
              <a:spcAft>
                <a:spcPts val="1200"/>
              </a:spcAft>
              <a:buFont typeface="Wingdings" panose="05000000000000000000" pitchFamily="2" charset="2"/>
              <a:buChar char="§"/>
            </a:pPr>
            <a:r>
              <a:rPr lang="pt-PT" sz="1200" dirty="0" err="1">
                <a:latin typeface="Roboto Mono" panose="020B0604020202020204" charset="0"/>
                <a:ea typeface="Roboto Mono" panose="020B0604020202020204" charset="0"/>
              </a:rPr>
              <a:t>TickerBehaviour</a:t>
            </a:r>
            <a:r>
              <a:rPr lang="pt-PT" sz="1200" dirty="0">
                <a:latin typeface="Roboto Mono" panose="020B0604020202020204" charset="0"/>
                <a:ea typeface="Roboto Mono" panose="020B0604020202020204" charset="0"/>
              </a:rPr>
              <a:t> </a:t>
            </a:r>
            <a:r>
              <a:rPr lang="pt-PT" sz="1200" b="1" dirty="0" err="1">
                <a:latin typeface="Roboto Mono" panose="020B0604020202020204" charset="0"/>
                <a:ea typeface="Roboto Mono" panose="020B0604020202020204" charset="0"/>
              </a:rPr>
              <a:t>MostrarEstatisticas</a:t>
            </a:r>
            <a:r>
              <a:rPr lang="pt-PT" sz="1200" b="1" dirty="0">
                <a:latin typeface="Roboto Mono" panose="020B0604020202020204" charset="0"/>
                <a:ea typeface="Roboto Mono" panose="020B0604020202020204" charset="0"/>
              </a:rPr>
              <a:t>.</a:t>
            </a:r>
            <a:endParaRPr lang="pt-PT" sz="1200" dirty="0">
              <a:latin typeface="Roboto Mono" panose="020B0604020202020204" charset="0"/>
              <a:ea typeface="Roboto Mono" panose="020B0604020202020204" charset="0"/>
            </a:endParaRPr>
          </a:p>
        </p:txBody>
      </p:sp>
      <p:pic>
        <p:nvPicPr>
          <p:cNvPr id="4" name="Imagem 3">
            <a:extLst>
              <a:ext uri="{FF2B5EF4-FFF2-40B4-BE49-F238E27FC236}">
                <a16:creationId xmlns:a16="http://schemas.microsoft.com/office/drawing/2014/main" id="{2753701F-7858-42F6-A2FF-FDAF69E78159}"/>
              </a:ext>
            </a:extLst>
          </p:cNvPr>
          <p:cNvPicPr>
            <a:picLocks noChangeAspect="1"/>
          </p:cNvPicPr>
          <p:nvPr/>
        </p:nvPicPr>
        <p:blipFill>
          <a:blip r:embed="rId4"/>
          <a:stretch>
            <a:fillRect/>
          </a:stretch>
        </p:blipFill>
        <p:spPr>
          <a:xfrm>
            <a:off x="2940725" y="1252699"/>
            <a:ext cx="3067478" cy="419158"/>
          </a:xfrm>
          <a:prstGeom prst="rect">
            <a:avLst/>
          </a:prstGeom>
          <a:ln>
            <a:solidFill>
              <a:schemeClr val="tx1"/>
            </a:solidFill>
          </a:ln>
        </p:spPr>
      </p:pic>
      <p:pic>
        <p:nvPicPr>
          <p:cNvPr id="9" name="Imagem 8">
            <a:extLst>
              <a:ext uri="{FF2B5EF4-FFF2-40B4-BE49-F238E27FC236}">
                <a16:creationId xmlns:a16="http://schemas.microsoft.com/office/drawing/2014/main" id="{F2C4F510-52C8-443E-A5F2-F352C28040C6}"/>
              </a:ext>
            </a:extLst>
          </p:cNvPr>
          <p:cNvPicPr>
            <a:picLocks noChangeAspect="1"/>
          </p:cNvPicPr>
          <p:nvPr/>
        </p:nvPicPr>
        <p:blipFill>
          <a:blip r:embed="rId5"/>
          <a:stretch>
            <a:fillRect/>
          </a:stretch>
        </p:blipFill>
        <p:spPr>
          <a:xfrm>
            <a:off x="2940725" y="1900150"/>
            <a:ext cx="3200847" cy="447737"/>
          </a:xfrm>
          <a:prstGeom prst="rect">
            <a:avLst/>
          </a:prstGeom>
          <a:ln>
            <a:solidFill>
              <a:schemeClr val="tx1"/>
            </a:solidFill>
          </a:ln>
        </p:spPr>
      </p:pic>
    </p:spTree>
    <p:extLst>
      <p:ext uri="{BB962C8B-B14F-4D97-AF65-F5344CB8AC3E}">
        <p14:creationId xmlns:p14="http://schemas.microsoft.com/office/powerpoint/2010/main" val="3019495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AD9896-8450-44B4-B13C-CFD8262996C4}"/>
              </a:ext>
            </a:extLst>
          </p:cNvPr>
          <p:cNvSpPr>
            <a:spLocks noGrp="1"/>
          </p:cNvSpPr>
          <p:nvPr>
            <p:ph type="title"/>
          </p:nvPr>
        </p:nvSpPr>
        <p:spPr/>
        <p:txBody>
          <a:bodyPr/>
          <a:lstStyle/>
          <a:p>
            <a:r>
              <a:rPr lang="pt-PT" dirty="0"/>
              <a:t>Demonstração</a:t>
            </a:r>
          </a:p>
        </p:txBody>
      </p:sp>
      <p:pic>
        <p:nvPicPr>
          <p:cNvPr id="3" name="XiaoYing_Video_1641407621135">
            <a:hlinkClick r:id="" action="ppaction://media"/>
            <a:extLst>
              <a:ext uri="{FF2B5EF4-FFF2-40B4-BE49-F238E27FC236}">
                <a16:creationId xmlns:a16="http://schemas.microsoft.com/office/drawing/2014/main" id="{9FB1C62B-1F32-4709-8AAF-8CC31FCD1550}"/>
              </a:ext>
            </a:extLst>
          </p:cNvPr>
          <p:cNvPicPr>
            <a:picLocks noChangeAspect="1"/>
          </p:cNvPicPr>
          <p:nvPr>
            <a:videoFile r:link="rId1"/>
            <p:extLst>
              <p:ext uri="{DAA4B4D4-6D71-4841-9C94-3DE7FCFB9230}">
                <p14:media xmlns:p14="http://schemas.microsoft.com/office/powerpoint/2010/main" r:embed="rId2">
                  <p14:trim end="34207"/>
                  <p14:bmkLst>
                    <p14:bmk name="Marcador 1" time="7962.1411"/>
                  </p14:bmkLst>
                </p14:media>
              </p:ext>
            </p:extLst>
          </p:nvPr>
        </p:nvPicPr>
        <p:blipFill>
          <a:blip r:embed="rId5"/>
          <a:stretch>
            <a:fillRect/>
          </a:stretch>
        </p:blipFill>
        <p:spPr>
          <a:xfrm>
            <a:off x="1135777" y="902225"/>
            <a:ext cx="7163272" cy="4073899"/>
          </a:xfrm>
          <a:prstGeom prst="rect">
            <a:avLst/>
          </a:prstGeom>
        </p:spPr>
      </p:pic>
    </p:spTree>
    <p:extLst>
      <p:ext uri="{BB962C8B-B14F-4D97-AF65-F5344CB8AC3E}">
        <p14:creationId xmlns:p14="http://schemas.microsoft.com/office/powerpoint/2010/main" val="35091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AD9896-8450-44B4-B13C-CFD8262996C4}"/>
              </a:ext>
            </a:extLst>
          </p:cNvPr>
          <p:cNvSpPr>
            <a:spLocks noGrp="1"/>
          </p:cNvSpPr>
          <p:nvPr>
            <p:ph type="title"/>
          </p:nvPr>
        </p:nvSpPr>
        <p:spPr/>
        <p:txBody>
          <a:bodyPr/>
          <a:lstStyle/>
          <a:p>
            <a:r>
              <a:rPr lang="pt-PT" dirty="0"/>
              <a:t>Demonstração</a:t>
            </a:r>
          </a:p>
        </p:txBody>
      </p:sp>
      <p:pic>
        <p:nvPicPr>
          <p:cNvPr id="3" name="XiaoYing_Video_1641407621135">
            <a:hlinkClick r:id="" action="ppaction://media"/>
            <a:extLst>
              <a:ext uri="{FF2B5EF4-FFF2-40B4-BE49-F238E27FC236}">
                <a16:creationId xmlns:a16="http://schemas.microsoft.com/office/drawing/2014/main" id="{9FB1C62B-1F32-4709-8AAF-8CC31FCD1550}"/>
              </a:ext>
            </a:extLst>
          </p:cNvPr>
          <p:cNvPicPr>
            <a:picLocks noChangeAspect="1"/>
          </p:cNvPicPr>
          <p:nvPr>
            <a:videoFile r:link="rId1"/>
            <p:extLst>
              <p:ext uri="{DAA4B4D4-6D71-4841-9C94-3DE7FCFB9230}">
                <p14:media xmlns:p14="http://schemas.microsoft.com/office/powerpoint/2010/main" r:embed="rId2">
                  <p14:trim st="11784"/>
                  <p14:bmkLst>
                    <p14:bmk name="Marcador 1" time="7962.1411"/>
                  </p14:bmkLst>
                </p14:media>
              </p:ext>
            </p:extLst>
          </p:nvPr>
        </p:nvPicPr>
        <p:blipFill>
          <a:blip r:embed="rId5"/>
          <a:stretch>
            <a:fillRect/>
          </a:stretch>
        </p:blipFill>
        <p:spPr>
          <a:xfrm>
            <a:off x="1135777" y="902225"/>
            <a:ext cx="7163272" cy="4073899"/>
          </a:xfrm>
          <a:prstGeom prst="rect">
            <a:avLst/>
          </a:prstGeom>
        </p:spPr>
      </p:pic>
    </p:spTree>
    <p:extLst>
      <p:ext uri="{BB962C8B-B14F-4D97-AF65-F5344CB8AC3E}">
        <p14:creationId xmlns:p14="http://schemas.microsoft.com/office/powerpoint/2010/main" val="17158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9"/>
          <p:cNvSpPr/>
          <p:nvPr/>
        </p:nvSpPr>
        <p:spPr>
          <a:xfrm flipH="1">
            <a:off x="7364268" y="2357475"/>
            <a:ext cx="443968" cy="443811"/>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txBox="1">
            <a:spLocks noGrp="1"/>
          </p:cNvSpPr>
          <p:nvPr>
            <p:ph type="title"/>
          </p:nvPr>
        </p:nvSpPr>
        <p:spPr>
          <a:xfrm>
            <a:off x="2204927" y="2206700"/>
            <a:ext cx="4605900" cy="1155000"/>
          </a:xfrm>
          <a:prstGeom prst="rect">
            <a:avLst/>
          </a:prstGeom>
        </p:spPr>
        <p:txBody>
          <a:bodyPr spcFirstLastPara="1" wrap="square" lIns="182875" tIns="0" rIns="0" bIns="91425" anchor="ctr" anchorCtr="0">
            <a:noAutofit/>
          </a:bodyPr>
          <a:lstStyle/>
          <a:p>
            <a:pPr marL="0" lvl="0" indent="0" algn="l" rtl="0">
              <a:spcBef>
                <a:spcPts val="0"/>
              </a:spcBef>
              <a:spcAft>
                <a:spcPts val="0"/>
              </a:spcAft>
              <a:buNone/>
            </a:pPr>
            <a:r>
              <a:rPr lang="en" dirty="0"/>
              <a:t>Conclusões</a:t>
            </a:r>
            <a:endParaRPr dirty="0"/>
          </a:p>
        </p:txBody>
      </p:sp>
      <p:sp>
        <p:nvSpPr>
          <p:cNvPr id="281" name="Google Shape;281;p29"/>
          <p:cNvSpPr txBox="1">
            <a:spLocks noGrp="1"/>
          </p:cNvSpPr>
          <p:nvPr>
            <p:ph type="title" idx="2"/>
          </p:nvPr>
        </p:nvSpPr>
        <p:spPr>
          <a:xfrm>
            <a:off x="938433" y="1042100"/>
            <a:ext cx="1554000" cy="1155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283" name="Google Shape;283;p29"/>
          <p:cNvSpPr/>
          <p:nvPr/>
        </p:nvSpPr>
        <p:spPr>
          <a:xfrm>
            <a:off x="6810740" y="2206700"/>
            <a:ext cx="1246200" cy="115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7197632" y="2509879"/>
            <a:ext cx="472442" cy="548624"/>
            <a:chOff x="1431584" y="1970135"/>
            <a:chExt cx="283052" cy="333733"/>
          </a:xfrm>
        </p:grpSpPr>
        <p:sp>
          <p:nvSpPr>
            <p:cNvPr id="285" name="Google Shape;285;p29"/>
            <p:cNvSpPr/>
            <p:nvPr/>
          </p:nvSpPr>
          <p:spPr>
            <a:xfrm>
              <a:off x="1653521" y="2009201"/>
              <a:ext cx="25763" cy="16444"/>
            </a:xfrm>
            <a:custGeom>
              <a:avLst/>
              <a:gdLst/>
              <a:ahLst/>
              <a:cxnLst/>
              <a:rect l="l" t="t" r="r" b="b"/>
              <a:pathLst>
                <a:path w="763" h="487" extrusionOk="0">
                  <a:moveTo>
                    <a:pt x="166" y="1"/>
                  </a:moveTo>
                  <a:cubicBezTo>
                    <a:pt x="126" y="1"/>
                    <a:pt x="87" y="18"/>
                    <a:pt x="48" y="58"/>
                  </a:cubicBezTo>
                  <a:cubicBezTo>
                    <a:pt x="0" y="105"/>
                    <a:pt x="0" y="201"/>
                    <a:pt x="72" y="248"/>
                  </a:cubicBezTo>
                  <a:lnTo>
                    <a:pt x="286" y="439"/>
                  </a:lnTo>
                  <a:cubicBezTo>
                    <a:pt x="310" y="486"/>
                    <a:pt x="357" y="486"/>
                    <a:pt x="381" y="486"/>
                  </a:cubicBezTo>
                  <a:cubicBezTo>
                    <a:pt x="429" y="486"/>
                    <a:pt x="453" y="486"/>
                    <a:pt x="476" y="439"/>
                  </a:cubicBezTo>
                  <a:lnTo>
                    <a:pt x="691" y="248"/>
                  </a:lnTo>
                  <a:cubicBezTo>
                    <a:pt x="762" y="201"/>
                    <a:pt x="762" y="105"/>
                    <a:pt x="715" y="58"/>
                  </a:cubicBezTo>
                  <a:cubicBezTo>
                    <a:pt x="688" y="18"/>
                    <a:pt x="648" y="1"/>
                    <a:pt x="604" y="1"/>
                  </a:cubicBezTo>
                  <a:cubicBezTo>
                    <a:pt x="569" y="1"/>
                    <a:pt x="532" y="12"/>
                    <a:pt x="500" y="34"/>
                  </a:cubicBezTo>
                  <a:lnTo>
                    <a:pt x="381" y="153"/>
                  </a:lnTo>
                  <a:lnTo>
                    <a:pt x="262" y="34"/>
                  </a:lnTo>
                  <a:cubicBezTo>
                    <a:pt x="230" y="12"/>
                    <a:pt x="198"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1466970" y="2009201"/>
              <a:ext cx="25763" cy="16444"/>
            </a:xfrm>
            <a:custGeom>
              <a:avLst/>
              <a:gdLst/>
              <a:ahLst/>
              <a:cxnLst/>
              <a:rect l="l" t="t" r="r" b="b"/>
              <a:pathLst>
                <a:path w="763" h="487" extrusionOk="0">
                  <a:moveTo>
                    <a:pt x="158" y="1"/>
                  </a:moveTo>
                  <a:cubicBezTo>
                    <a:pt x="115" y="1"/>
                    <a:pt x="74" y="18"/>
                    <a:pt x="48" y="58"/>
                  </a:cubicBezTo>
                  <a:cubicBezTo>
                    <a:pt x="0" y="105"/>
                    <a:pt x="0" y="201"/>
                    <a:pt x="48" y="248"/>
                  </a:cubicBezTo>
                  <a:lnTo>
                    <a:pt x="286" y="463"/>
                  </a:lnTo>
                  <a:cubicBezTo>
                    <a:pt x="310" y="486"/>
                    <a:pt x="334" y="486"/>
                    <a:pt x="381" y="486"/>
                  </a:cubicBezTo>
                  <a:cubicBezTo>
                    <a:pt x="405" y="486"/>
                    <a:pt x="453" y="486"/>
                    <a:pt x="476" y="463"/>
                  </a:cubicBezTo>
                  <a:lnTo>
                    <a:pt x="691" y="248"/>
                  </a:lnTo>
                  <a:cubicBezTo>
                    <a:pt x="762" y="201"/>
                    <a:pt x="762" y="105"/>
                    <a:pt x="715" y="58"/>
                  </a:cubicBezTo>
                  <a:cubicBezTo>
                    <a:pt x="675" y="18"/>
                    <a:pt x="636" y="1"/>
                    <a:pt x="597" y="1"/>
                  </a:cubicBezTo>
                  <a:cubicBezTo>
                    <a:pt x="564" y="1"/>
                    <a:pt x="532" y="12"/>
                    <a:pt x="500" y="34"/>
                  </a:cubicBezTo>
                  <a:lnTo>
                    <a:pt x="381" y="153"/>
                  </a:lnTo>
                  <a:lnTo>
                    <a:pt x="262" y="34"/>
                  </a:lnTo>
                  <a:cubicBezTo>
                    <a:pt x="230" y="12"/>
                    <a:pt x="193"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1517617" y="1986208"/>
              <a:ext cx="110986" cy="41024"/>
            </a:xfrm>
            <a:custGeom>
              <a:avLst/>
              <a:gdLst/>
              <a:ahLst/>
              <a:cxnLst/>
              <a:rect l="l" t="t" r="r" b="b"/>
              <a:pathLst>
                <a:path w="3287" h="1215" extrusionOk="0">
                  <a:moveTo>
                    <a:pt x="1667" y="286"/>
                  </a:moveTo>
                  <a:cubicBezTo>
                    <a:pt x="1763" y="286"/>
                    <a:pt x="1834" y="334"/>
                    <a:pt x="1858" y="429"/>
                  </a:cubicBezTo>
                  <a:cubicBezTo>
                    <a:pt x="1906" y="572"/>
                    <a:pt x="2072" y="691"/>
                    <a:pt x="2239" y="691"/>
                  </a:cubicBezTo>
                  <a:lnTo>
                    <a:pt x="2882" y="691"/>
                  </a:lnTo>
                  <a:cubicBezTo>
                    <a:pt x="2953" y="691"/>
                    <a:pt x="3001" y="739"/>
                    <a:pt x="3001" y="810"/>
                  </a:cubicBezTo>
                  <a:cubicBezTo>
                    <a:pt x="3001" y="882"/>
                    <a:pt x="2953" y="929"/>
                    <a:pt x="2882" y="929"/>
                  </a:cubicBezTo>
                  <a:lnTo>
                    <a:pt x="405" y="929"/>
                  </a:lnTo>
                  <a:cubicBezTo>
                    <a:pt x="334" y="929"/>
                    <a:pt x="286" y="882"/>
                    <a:pt x="286" y="810"/>
                  </a:cubicBezTo>
                  <a:cubicBezTo>
                    <a:pt x="286" y="739"/>
                    <a:pt x="334" y="691"/>
                    <a:pt x="405" y="691"/>
                  </a:cubicBezTo>
                  <a:lnTo>
                    <a:pt x="1048" y="691"/>
                  </a:lnTo>
                  <a:cubicBezTo>
                    <a:pt x="1215" y="691"/>
                    <a:pt x="1382" y="572"/>
                    <a:pt x="1429" y="429"/>
                  </a:cubicBezTo>
                  <a:cubicBezTo>
                    <a:pt x="1453" y="358"/>
                    <a:pt x="1525" y="286"/>
                    <a:pt x="1620" y="286"/>
                  </a:cubicBezTo>
                  <a:close/>
                  <a:moveTo>
                    <a:pt x="1620" y="0"/>
                  </a:moveTo>
                  <a:cubicBezTo>
                    <a:pt x="1405" y="0"/>
                    <a:pt x="1215" y="143"/>
                    <a:pt x="1167" y="334"/>
                  </a:cubicBezTo>
                  <a:cubicBezTo>
                    <a:pt x="1144" y="358"/>
                    <a:pt x="1096" y="405"/>
                    <a:pt x="1048" y="405"/>
                  </a:cubicBezTo>
                  <a:lnTo>
                    <a:pt x="405" y="405"/>
                  </a:lnTo>
                  <a:cubicBezTo>
                    <a:pt x="167" y="405"/>
                    <a:pt x="0" y="572"/>
                    <a:pt x="0" y="810"/>
                  </a:cubicBezTo>
                  <a:cubicBezTo>
                    <a:pt x="0" y="1024"/>
                    <a:pt x="191" y="1215"/>
                    <a:pt x="405" y="1215"/>
                  </a:cubicBezTo>
                  <a:lnTo>
                    <a:pt x="2882" y="1215"/>
                  </a:lnTo>
                  <a:cubicBezTo>
                    <a:pt x="3096" y="1215"/>
                    <a:pt x="3287" y="1024"/>
                    <a:pt x="3287" y="810"/>
                  </a:cubicBezTo>
                  <a:cubicBezTo>
                    <a:pt x="3287" y="572"/>
                    <a:pt x="3096" y="405"/>
                    <a:pt x="2882" y="405"/>
                  </a:cubicBezTo>
                  <a:lnTo>
                    <a:pt x="2239" y="405"/>
                  </a:lnTo>
                  <a:cubicBezTo>
                    <a:pt x="2191" y="405"/>
                    <a:pt x="2144" y="381"/>
                    <a:pt x="2120" y="334"/>
                  </a:cubicBezTo>
                  <a:cubicBezTo>
                    <a:pt x="2048" y="143"/>
                    <a:pt x="1858" y="0"/>
                    <a:pt x="1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1431584" y="1970135"/>
              <a:ext cx="283052" cy="333733"/>
            </a:xfrm>
            <a:custGeom>
              <a:avLst/>
              <a:gdLst/>
              <a:ahLst/>
              <a:cxnLst/>
              <a:rect l="l" t="t" r="r" b="b"/>
              <a:pathLst>
                <a:path w="8383" h="9884" extrusionOk="0">
                  <a:moveTo>
                    <a:pt x="2001" y="9073"/>
                  </a:moveTo>
                  <a:cubicBezTo>
                    <a:pt x="2144" y="9073"/>
                    <a:pt x="2263" y="9169"/>
                    <a:pt x="2334" y="9288"/>
                  </a:cubicBezTo>
                  <a:lnTo>
                    <a:pt x="2453" y="9574"/>
                  </a:lnTo>
                  <a:lnTo>
                    <a:pt x="572" y="9574"/>
                  </a:lnTo>
                  <a:cubicBezTo>
                    <a:pt x="405" y="9574"/>
                    <a:pt x="286" y="9454"/>
                    <a:pt x="286" y="9312"/>
                  </a:cubicBezTo>
                  <a:lnTo>
                    <a:pt x="286" y="9073"/>
                  </a:lnTo>
                  <a:close/>
                  <a:moveTo>
                    <a:pt x="572" y="0"/>
                  </a:moveTo>
                  <a:cubicBezTo>
                    <a:pt x="262" y="0"/>
                    <a:pt x="0" y="262"/>
                    <a:pt x="0" y="572"/>
                  </a:cubicBezTo>
                  <a:lnTo>
                    <a:pt x="0" y="9312"/>
                  </a:lnTo>
                  <a:cubicBezTo>
                    <a:pt x="0" y="9621"/>
                    <a:pt x="262" y="9883"/>
                    <a:pt x="572" y="9883"/>
                  </a:cubicBezTo>
                  <a:lnTo>
                    <a:pt x="7811" y="9883"/>
                  </a:lnTo>
                  <a:cubicBezTo>
                    <a:pt x="8121" y="9883"/>
                    <a:pt x="8383" y="9621"/>
                    <a:pt x="8383" y="9312"/>
                  </a:cubicBezTo>
                  <a:lnTo>
                    <a:pt x="8383" y="572"/>
                  </a:lnTo>
                  <a:cubicBezTo>
                    <a:pt x="8383" y="262"/>
                    <a:pt x="8121" y="0"/>
                    <a:pt x="7811" y="0"/>
                  </a:cubicBezTo>
                  <a:lnTo>
                    <a:pt x="7383" y="0"/>
                  </a:lnTo>
                  <a:cubicBezTo>
                    <a:pt x="7311" y="0"/>
                    <a:pt x="7240" y="72"/>
                    <a:pt x="7240" y="167"/>
                  </a:cubicBezTo>
                  <a:cubicBezTo>
                    <a:pt x="7240" y="238"/>
                    <a:pt x="7311" y="310"/>
                    <a:pt x="7383" y="310"/>
                  </a:cubicBezTo>
                  <a:lnTo>
                    <a:pt x="7811" y="310"/>
                  </a:lnTo>
                  <a:cubicBezTo>
                    <a:pt x="7954" y="310"/>
                    <a:pt x="8097" y="429"/>
                    <a:pt x="8097" y="596"/>
                  </a:cubicBezTo>
                  <a:lnTo>
                    <a:pt x="8097" y="9312"/>
                  </a:lnTo>
                  <a:cubicBezTo>
                    <a:pt x="8097" y="9454"/>
                    <a:pt x="7954" y="9597"/>
                    <a:pt x="7811" y="9597"/>
                  </a:cubicBezTo>
                  <a:lnTo>
                    <a:pt x="2787" y="9597"/>
                  </a:lnTo>
                  <a:lnTo>
                    <a:pt x="2596" y="9169"/>
                  </a:lnTo>
                  <a:cubicBezTo>
                    <a:pt x="2477" y="8954"/>
                    <a:pt x="2239" y="8788"/>
                    <a:pt x="2001" y="8788"/>
                  </a:cubicBezTo>
                  <a:lnTo>
                    <a:pt x="286" y="8788"/>
                  </a:lnTo>
                  <a:lnTo>
                    <a:pt x="286" y="596"/>
                  </a:lnTo>
                  <a:cubicBezTo>
                    <a:pt x="286" y="429"/>
                    <a:pt x="405" y="310"/>
                    <a:pt x="572" y="310"/>
                  </a:cubicBezTo>
                  <a:lnTo>
                    <a:pt x="6811" y="310"/>
                  </a:lnTo>
                  <a:cubicBezTo>
                    <a:pt x="6906" y="310"/>
                    <a:pt x="6978" y="238"/>
                    <a:pt x="6978" y="167"/>
                  </a:cubicBezTo>
                  <a:cubicBezTo>
                    <a:pt x="6978" y="72"/>
                    <a:pt x="6906" y="0"/>
                    <a:pt x="6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1536897" y="2103608"/>
              <a:ext cx="72426" cy="73203"/>
            </a:xfrm>
            <a:custGeom>
              <a:avLst/>
              <a:gdLst/>
              <a:ahLst/>
              <a:cxnLst/>
              <a:rect l="l" t="t" r="r" b="b"/>
              <a:pathLst>
                <a:path w="2145" h="2168" extrusionOk="0">
                  <a:moveTo>
                    <a:pt x="1859" y="286"/>
                  </a:moveTo>
                  <a:lnTo>
                    <a:pt x="1859" y="1882"/>
                  </a:lnTo>
                  <a:lnTo>
                    <a:pt x="287" y="1882"/>
                  </a:lnTo>
                  <a:lnTo>
                    <a:pt x="287" y="286"/>
                  </a:lnTo>
                  <a:close/>
                  <a:moveTo>
                    <a:pt x="191" y="0"/>
                  </a:moveTo>
                  <a:cubicBezTo>
                    <a:pt x="72" y="0"/>
                    <a:pt x="1" y="96"/>
                    <a:pt x="1" y="215"/>
                  </a:cubicBezTo>
                  <a:lnTo>
                    <a:pt x="1" y="1953"/>
                  </a:lnTo>
                  <a:cubicBezTo>
                    <a:pt x="1" y="2072"/>
                    <a:pt x="72" y="2167"/>
                    <a:pt x="191" y="2167"/>
                  </a:cubicBezTo>
                  <a:lnTo>
                    <a:pt x="1954" y="2167"/>
                  </a:lnTo>
                  <a:cubicBezTo>
                    <a:pt x="2049" y="2167"/>
                    <a:pt x="2144" y="2072"/>
                    <a:pt x="2144" y="1953"/>
                  </a:cubicBezTo>
                  <a:lnTo>
                    <a:pt x="2144" y="215"/>
                  </a:lnTo>
                  <a:cubicBezTo>
                    <a:pt x="2144" y="96"/>
                    <a:pt x="2049"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1555400" y="2119681"/>
              <a:ext cx="14519" cy="9691"/>
            </a:xfrm>
            <a:custGeom>
              <a:avLst/>
              <a:gdLst/>
              <a:ahLst/>
              <a:cxnLst/>
              <a:rect l="l" t="t" r="r" b="b"/>
              <a:pathLst>
                <a:path w="430" h="287" extrusionOk="0">
                  <a:moveTo>
                    <a:pt x="167" y="1"/>
                  </a:moveTo>
                  <a:cubicBezTo>
                    <a:pt x="72" y="1"/>
                    <a:pt x="1" y="72"/>
                    <a:pt x="1" y="144"/>
                  </a:cubicBezTo>
                  <a:cubicBezTo>
                    <a:pt x="25" y="215"/>
                    <a:pt x="72" y="286"/>
                    <a:pt x="167" y="286"/>
                  </a:cubicBezTo>
                  <a:lnTo>
                    <a:pt x="286" y="286"/>
                  </a:lnTo>
                  <a:cubicBezTo>
                    <a:pt x="358" y="286"/>
                    <a:pt x="429" y="215"/>
                    <a:pt x="429" y="144"/>
                  </a:cubicBezTo>
                  <a:cubicBezTo>
                    <a:pt x="429" y="72"/>
                    <a:pt x="358"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1576301" y="2119681"/>
              <a:ext cx="13709" cy="9691"/>
            </a:xfrm>
            <a:custGeom>
              <a:avLst/>
              <a:gdLst/>
              <a:ahLst/>
              <a:cxnLst/>
              <a:rect l="l" t="t" r="r" b="b"/>
              <a:pathLst>
                <a:path w="406" h="287" extrusionOk="0">
                  <a:moveTo>
                    <a:pt x="144" y="1"/>
                  </a:moveTo>
                  <a:cubicBezTo>
                    <a:pt x="72" y="1"/>
                    <a:pt x="1" y="72"/>
                    <a:pt x="1" y="144"/>
                  </a:cubicBezTo>
                  <a:cubicBezTo>
                    <a:pt x="1" y="215"/>
                    <a:pt x="72" y="286"/>
                    <a:pt x="144" y="286"/>
                  </a:cubicBezTo>
                  <a:lnTo>
                    <a:pt x="263" y="286"/>
                  </a:lnTo>
                  <a:cubicBezTo>
                    <a:pt x="358" y="286"/>
                    <a:pt x="406" y="215"/>
                    <a:pt x="406" y="144"/>
                  </a:cubicBezTo>
                  <a:cubicBezTo>
                    <a:pt x="406" y="72"/>
                    <a:pt x="358"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1555400" y="2134976"/>
              <a:ext cx="14519" cy="10467"/>
            </a:xfrm>
            <a:custGeom>
              <a:avLst/>
              <a:gdLst/>
              <a:ahLst/>
              <a:cxnLst/>
              <a:rect l="l" t="t" r="r" b="b"/>
              <a:pathLst>
                <a:path w="430" h="310" extrusionOk="0">
                  <a:moveTo>
                    <a:pt x="167" y="0"/>
                  </a:moveTo>
                  <a:cubicBezTo>
                    <a:pt x="72" y="0"/>
                    <a:pt x="1" y="72"/>
                    <a:pt x="1" y="167"/>
                  </a:cubicBezTo>
                  <a:cubicBezTo>
                    <a:pt x="25" y="238"/>
                    <a:pt x="72" y="310"/>
                    <a:pt x="167" y="310"/>
                  </a:cubicBezTo>
                  <a:lnTo>
                    <a:pt x="286" y="310"/>
                  </a:lnTo>
                  <a:cubicBezTo>
                    <a:pt x="358" y="310"/>
                    <a:pt x="429" y="238"/>
                    <a:pt x="429" y="167"/>
                  </a:cubicBezTo>
                  <a:cubicBezTo>
                    <a:pt x="429" y="72"/>
                    <a:pt x="35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1576301" y="2134976"/>
              <a:ext cx="13709" cy="10467"/>
            </a:xfrm>
            <a:custGeom>
              <a:avLst/>
              <a:gdLst/>
              <a:ahLst/>
              <a:cxnLst/>
              <a:rect l="l" t="t" r="r" b="b"/>
              <a:pathLst>
                <a:path w="406" h="310" extrusionOk="0">
                  <a:moveTo>
                    <a:pt x="144" y="0"/>
                  </a:moveTo>
                  <a:cubicBezTo>
                    <a:pt x="72" y="0"/>
                    <a:pt x="1" y="72"/>
                    <a:pt x="1" y="167"/>
                  </a:cubicBezTo>
                  <a:cubicBezTo>
                    <a:pt x="1" y="238"/>
                    <a:pt x="72" y="310"/>
                    <a:pt x="144" y="310"/>
                  </a:cubicBezTo>
                  <a:lnTo>
                    <a:pt x="263" y="310"/>
                  </a:lnTo>
                  <a:cubicBezTo>
                    <a:pt x="358" y="310"/>
                    <a:pt x="406" y="238"/>
                    <a:pt x="406" y="167"/>
                  </a:cubicBezTo>
                  <a:cubicBezTo>
                    <a:pt x="406" y="72"/>
                    <a:pt x="358"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1555400" y="2151048"/>
              <a:ext cx="14519" cy="9691"/>
            </a:xfrm>
            <a:custGeom>
              <a:avLst/>
              <a:gdLst/>
              <a:ahLst/>
              <a:cxnLst/>
              <a:rect l="l" t="t" r="r" b="b"/>
              <a:pathLst>
                <a:path w="430" h="287" extrusionOk="0">
                  <a:moveTo>
                    <a:pt x="167" y="0"/>
                  </a:moveTo>
                  <a:cubicBezTo>
                    <a:pt x="72" y="0"/>
                    <a:pt x="1" y="72"/>
                    <a:pt x="1" y="143"/>
                  </a:cubicBezTo>
                  <a:cubicBezTo>
                    <a:pt x="25" y="239"/>
                    <a:pt x="72" y="286"/>
                    <a:pt x="167" y="286"/>
                  </a:cubicBezTo>
                  <a:lnTo>
                    <a:pt x="286" y="286"/>
                  </a:lnTo>
                  <a:cubicBezTo>
                    <a:pt x="358" y="286"/>
                    <a:pt x="429" y="215"/>
                    <a:pt x="429" y="143"/>
                  </a:cubicBezTo>
                  <a:cubicBezTo>
                    <a:pt x="429" y="72"/>
                    <a:pt x="35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1576301" y="2151048"/>
              <a:ext cx="13709" cy="9691"/>
            </a:xfrm>
            <a:custGeom>
              <a:avLst/>
              <a:gdLst/>
              <a:ahLst/>
              <a:cxnLst/>
              <a:rect l="l" t="t" r="r" b="b"/>
              <a:pathLst>
                <a:path w="406" h="287" extrusionOk="0">
                  <a:moveTo>
                    <a:pt x="144" y="0"/>
                  </a:moveTo>
                  <a:cubicBezTo>
                    <a:pt x="72" y="0"/>
                    <a:pt x="1" y="72"/>
                    <a:pt x="1" y="143"/>
                  </a:cubicBezTo>
                  <a:cubicBezTo>
                    <a:pt x="1" y="239"/>
                    <a:pt x="72" y="286"/>
                    <a:pt x="144" y="286"/>
                  </a:cubicBezTo>
                  <a:lnTo>
                    <a:pt x="263" y="286"/>
                  </a:lnTo>
                  <a:cubicBezTo>
                    <a:pt x="358" y="286"/>
                    <a:pt x="406" y="215"/>
                    <a:pt x="406" y="143"/>
                  </a:cubicBezTo>
                  <a:cubicBezTo>
                    <a:pt x="406" y="72"/>
                    <a:pt x="358"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1503942" y="2071430"/>
              <a:ext cx="138335" cy="137559"/>
            </a:xfrm>
            <a:custGeom>
              <a:avLst/>
              <a:gdLst/>
              <a:ahLst/>
              <a:cxnLst/>
              <a:rect l="l" t="t" r="r" b="b"/>
              <a:pathLst>
                <a:path w="4097" h="4074" extrusionOk="0">
                  <a:moveTo>
                    <a:pt x="477" y="1"/>
                  </a:moveTo>
                  <a:cubicBezTo>
                    <a:pt x="215" y="1"/>
                    <a:pt x="1" y="215"/>
                    <a:pt x="1" y="477"/>
                  </a:cubicBezTo>
                  <a:lnTo>
                    <a:pt x="1" y="3597"/>
                  </a:lnTo>
                  <a:cubicBezTo>
                    <a:pt x="1" y="3859"/>
                    <a:pt x="215" y="4073"/>
                    <a:pt x="477" y="4073"/>
                  </a:cubicBezTo>
                  <a:lnTo>
                    <a:pt x="3620" y="4073"/>
                  </a:lnTo>
                  <a:cubicBezTo>
                    <a:pt x="3882" y="4073"/>
                    <a:pt x="4097" y="3883"/>
                    <a:pt x="4097" y="3621"/>
                  </a:cubicBezTo>
                  <a:lnTo>
                    <a:pt x="4097" y="2311"/>
                  </a:lnTo>
                  <a:cubicBezTo>
                    <a:pt x="4097" y="2239"/>
                    <a:pt x="4025" y="2168"/>
                    <a:pt x="3954" y="2168"/>
                  </a:cubicBezTo>
                  <a:cubicBezTo>
                    <a:pt x="3859" y="2168"/>
                    <a:pt x="3787" y="2239"/>
                    <a:pt x="3787" y="2311"/>
                  </a:cubicBezTo>
                  <a:lnTo>
                    <a:pt x="3787" y="3621"/>
                  </a:lnTo>
                  <a:cubicBezTo>
                    <a:pt x="3787" y="3716"/>
                    <a:pt x="3716" y="3787"/>
                    <a:pt x="3620" y="3787"/>
                  </a:cubicBezTo>
                  <a:lnTo>
                    <a:pt x="477" y="3787"/>
                  </a:lnTo>
                  <a:cubicBezTo>
                    <a:pt x="382" y="3787"/>
                    <a:pt x="286" y="3716"/>
                    <a:pt x="286" y="3621"/>
                  </a:cubicBezTo>
                  <a:lnTo>
                    <a:pt x="286" y="477"/>
                  </a:lnTo>
                  <a:cubicBezTo>
                    <a:pt x="286" y="358"/>
                    <a:pt x="382" y="287"/>
                    <a:pt x="477" y="287"/>
                  </a:cubicBezTo>
                  <a:lnTo>
                    <a:pt x="3620" y="287"/>
                  </a:lnTo>
                  <a:cubicBezTo>
                    <a:pt x="3716" y="287"/>
                    <a:pt x="3787" y="358"/>
                    <a:pt x="3787" y="477"/>
                  </a:cubicBezTo>
                  <a:lnTo>
                    <a:pt x="3787" y="1763"/>
                  </a:lnTo>
                  <a:cubicBezTo>
                    <a:pt x="3787" y="1834"/>
                    <a:pt x="3859" y="1906"/>
                    <a:pt x="3954" y="1906"/>
                  </a:cubicBezTo>
                  <a:cubicBezTo>
                    <a:pt x="4025" y="1906"/>
                    <a:pt x="4097" y="1834"/>
                    <a:pt x="4097" y="1763"/>
                  </a:cubicBezTo>
                  <a:lnTo>
                    <a:pt x="4097" y="477"/>
                  </a:lnTo>
                  <a:cubicBezTo>
                    <a:pt x="4097" y="215"/>
                    <a:pt x="3882"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1459710" y="2224217"/>
              <a:ext cx="88498" cy="9691"/>
            </a:xfrm>
            <a:custGeom>
              <a:avLst/>
              <a:gdLst/>
              <a:ahLst/>
              <a:cxnLst/>
              <a:rect l="l" t="t" r="r" b="b"/>
              <a:pathLst>
                <a:path w="2621" h="287" extrusionOk="0">
                  <a:moveTo>
                    <a:pt x="144" y="1"/>
                  </a:moveTo>
                  <a:cubicBezTo>
                    <a:pt x="48" y="1"/>
                    <a:pt x="1" y="48"/>
                    <a:pt x="1" y="143"/>
                  </a:cubicBezTo>
                  <a:cubicBezTo>
                    <a:pt x="1" y="215"/>
                    <a:pt x="48" y="286"/>
                    <a:pt x="144" y="286"/>
                  </a:cubicBezTo>
                  <a:lnTo>
                    <a:pt x="2477" y="286"/>
                  </a:lnTo>
                  <a:cubicBezTo>
                    <a:pt x="2549" y="286"/>
                    <a:pt x="2620" y="215"/>
                    <a:pt x="2620" y="143"/>
                  </a:cubicBezTo>
                  <a:cubicBezTo>
                    <a:pt x="2620" y="48"/>
                    <a:pt x="2549"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1459710" y="2242720"/>
              <a:ext cx="49094" cy="9691"/>
            </a:xfrm>
            <a:custGeom>
              <a:avLst/>
              <a:gdLst/>
              <a:ahLst/>
              <a:cxnLst/>
              <a:rect l="l" t="t" r="r" b="b"/>
              <a:pathLst>
                <a:path w="1454" h="287" extrusionOk="0">
                  <a:moveTo>
                    <a:pt x="144" y="0"/>
                  </a:moveTo>
                  <a:cubicBezTo>
                    <a:pt x="48" y="0"/>
                    <a:pt x="1" y="48"/>
                    <a:pt x="1" y="143"/>
                  </a:cubicBezTo>
                  <a:cubicBezTo>
                    <a:pt x="1" y="215"/>
                    <a:pt x="48" y="286"/>
                    <a:pt x="144" y="286"/>
                  </a:cubicBezTo>
                  <a:lnTo>
                    <a:pt x="1311" y="286"/>
                  </a:lnTo>
                  <a:cubicBezTo>
                    <a:pt x="1382" y="286"/>
                    <a:pt x="1453" y="215"/>
                    <a:pt x="1453" y="143"/>
                  </a:cubicBezTo>
                  <a:cubicBezTo>
                    <a:pt x="1453" y="48"/>
                    <a:pt x="1382" y="0"/>
                    <a:pt x="1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1598012" y="2224217"/>
              <a:ext cx="88498" cy="9691"/>
            </a:xfrm>
            <a:custGeom>
              <a:avLst/>
              <a:gdLst/>
              <a:ahLst/>
              <a:cxnLst/>
              <a:rect l="l" t="t" r="r" b="b"/>
              <a:pathLst>
                <a:path w="2621" h="287" extrusionOk="0">
                  <a:moveTo>
                    <a:pt x="144" y="1"/>
                  </a:moveTo>
                  <a:cubicBezTo>
                    <a:pt x="72" y="1"/>
                    <a:pt x="1" y="48"/>
                    <a:pt x="1" y="143"/>
                  </a:cubicBezTo>
                  <a:cubicBezTo>
                    <a:pt x="1" y="215"/>
                    <a:pt x="72" y="286"/>
                    <a:pt x="144" y="286"/>
                  </a:cubicBezTo>
                  <a:lnTo>
                    <a:pt x="2478" y="286"/>
                  </a:lnTo>
                  <a:cubicBezTo>
                    <a:pt x="2573" y="286"/>
                    <a:pt x="2620" y="215"/>
                    <a:pt x="2620" y="143"/>
                  </a:cubicBezTo>
                  <a:cubicBezTo>
                    <a:pt x="2620" y="48"/>
                    <a:pt x="2573"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1637415" y="2242720"/>
              <a:ext cx="49094" cy="9691"/>
            </a:xfrm>
            <a:custGeom>
              <a:avLst/>
              <a:gdLst/>
              <a:ahLst/>
              <a:cxnLst/>
              <a:rect l="l" t="t" r="r" b="b"/>
              <a:pathLst>
                <a:path w="1454" h="287" extrusionOk="0">
                  <a:moveTo>
                    <a:pt x="144" y="0"/>
                  </a:moveTo>
                  <a:cubicBezTo>
                    <a:pt x="72" y="0"/>
                    <a:pt x="1" y="48"/>
                    <a:pt x="1" y="143"/>
                  </a:cubicBezTo>
                  <a:cubicBezTo>
                    <a:pt x="1" y="215"/>
                    <a:pt x="72" y="286"/>
                    <a:pt x="144" y="286"/>
                  </a:cubicBezTo>
                  <a:lnTo>
                    <a:pt x="1311" y="286"/>
                  </a:lnTo>
                  <a:cubicBezTo>
                    <a:pt x="1406" y="286"/>
                    <a:pt x="1453" y="215"/>
                    <a:pt x="1453" y="143"/>
                  </a:cubicBezTo>
                  <a:cubicBezTo>
                    <a:pt x="1453" y="48"/>
                    <a:pt x="1406" y="0"/>
                    <a:pt x="1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1459710" y="2051340"/>
              <a:ext cx="49094" cy="9691"/>
            </a:xfrm>
            <a:custGeom>
              <a:avLst/>
              <a:gdLst/>
              <a:ahLst/>
              <a:cxnLst/>
              <a:rect l="l" t="t" r="r" b="b"/>
              <a:pathLst>
                <a:path w="1454" h="287" extrusionOk="0">
                  <a:moveTo>
                    <a:pt x="144" y="0"/>
                  </a:moveTo>
                  <a:cubicBezTo>
                    <a:pt x="48" y="0"/>
                    <a:pt x="1" y="72"/>
                    <a:pt x="1" y="143"/>
                  </a:cubicBezTo>
                  <a:cubicBezTo>
                    <a:pt x="1" y="215"/>
                    <a:pt x="48" y="286"/>
                    <a:pt x="144" y="286"/>
                  </a:cubicBezTo>
                  <a:lnTo>
                    <a:pt x="1311" y="286"/>
                  </a:lnTo>
                  <a:cubicBezTo>
                    <a:pt x="1382" y="286"/>
                    <a:pt x="1453" y="215"/>
                    <a:pt x="1453" y="143"/>
                  </a:cubicBezTo>
                  <a:cubicBezTo>
                    <a:pt x="1453" y="48"/>
                    <a:pt x="1382" y="0"/>
                    <a:pt x="1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1637415" y="2051340"/>
              <a:ext cx="49094" cy="9691"/>
            </a:xfrm>
            <a:custGeom>
              <a:avLst/>
              <a:gdLst/>
              <a:ahLst/>
              <a:cxnLst/>
              <a:rect l="l" t="t" r="r" b="b"/>
              <a:pathLst>
                <a:path w="1454" h="287" extrusionOk="0">
                  <a:moveTo>
                    <a:pt x="144" y="0"/>
                  </a:moveTo>
                  <a:cubicBezTo>
                    <a:pt x="72" y="0"/>
                    <a:pt x="1" y="72"/>
                    <a:pt x="1" y="143"/>
                  </a:cubicBezTo>
                  <a:cubicBezTo>
                    <a:pt x="1" y="215"/>
                    <a:pt x="72" y="286"/>
                    <a:pt x="144" y="286"/>
                  </a:cubicBezTo>
                  <a:lnTo>
                    <a:pt x="1311" y="286"/>
                  </a:lnTo>
                  <a:cubicBezTo>
                    <a:pt x="1406" y="286"/>
                    <a:pt x="1453" y="215"/>
                    <a:pt x="1453" y="143"/>
                  </a:cubicBezTo>
                  <a:cubicBezTo>
                    <a:pt x="1453" y="72"/>
                    <a:pt x="1406" y="0"/>
                    <a:pt x="1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p:nvPr/>
        </p:nvSpPr>
        <p:spPr>
          <a:xfrm rot="10800000">
            <a:off x="8759400" y="225"/>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flipH="1">
            <a:off x="10" y="11"/>
            <a:ext cx="3333597" cy="3332420"/>
          </a:xfrm>
          <a:custGeom>
            <a:avLst/>
            <a:gdLst/>
            <a:ahLst/>
            <a:cxnLst/>
            <a:rect l="l" t="t" r="r" b="b"/>
            <a:pathLst>
              <a:path w="87784" h="87753" extrusionOk="0">
                <a:moveTo>
                  <a:pt x="27782" y="1"/>
                </a:moveTo>
                <a:lnTo>
                  <a:pt x="27782" y="27782"/>
                </a:lnTo>
                <a:lnTo>
                  <a:pt x="1" y="27782"/>
                </a:lnTo>
                <a:lnTo>
                  <a:pt x="1" y="59971"/>
                </a:lnTo>
                <a:lnTo>
                  <a:pt x="27782" y="59971"/>
                </a:lnTo>
                <a:lnTo>
                  <a:pt x="27782" y="87753"/>
                </a:lnTo>
                <a:lnTo>
                  <a:pt x="59971" y="87753"/>
                </a:lnTo>
                <a:lnTo>
                  <a:pt x="59971" y="59971"/>
                </a:lnTo>
                <a:lnTo>
                  <a:pt x="87783" y="59971"/>
                </a:lnTo>
                <a:lnTo>
                  <a:pt x="87783" y="27782"/>
                </a:lnTo>
                <a:lnTo>
                  <a:pt x="59971" y="27782"/>
                </a:lnTo>
                <a:lnTo>
                  <a:pt x="59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6"/>
          <p:cNvGrpSpPr/>
          <p:nvPr/>
        </p:nvGrpSpPr>
        <p:grpSpPr>
          <a:xfrm flipH="1">
            <a:off x="558602" y="192917"/>
            <a:ext cx="2489793" cy="4905724"/>
            <a:chOff x="7024925" y="1031225"/>
            <a:chExt cx="1639100" cy="3229575"/>
          </a:xfrm>
        </p:grpSpPr>
        <p:sp>
          <p:nvSpPr>
            <p:cNvPr id="169" name="Google Shape;169;p26"/>
            <p:cNvSpPr/>
            <p:nvPr/>
          </p:nvSpPr>
          <p:spPr>
            <a:xfrm>
              <a:off x="8543950" y="3741700"/>
              <a:ext cx="12925" cy="9975"/>
            </a:xfrm>
            <a:custGeom>
              <a:avLst/>
              <a:gdLst/>
              <a:ahLst/>
              <a:cxnLst/>
              <a:rect l="l" t="t" r="r" b="b"/>
              <a:pathLst>
                <a:path w="517" h="399" extrusionOk="0">
                  <a:moveTo>
                    <a:pt x="272" y="1"/>
                  </a:moveTo>
                  <a:cubicBezTo>
                    <a:pt x="238" y="1"/>
                    <a:pt x="206" y="11"/>
                    <a:pt x="183" y="34"/>
                  </a:cubicBezTo>
                  <a:cubicBezTo>
                    <a:pt x="152" y="34"/>
                    <a:pt x="122" y="64"/>
                    <a:pt x="91" y="95"/>
                  </a:cubicBezTo>
                  <a:cubicBezTo>
                    <a:pt x="31" y="156"/>
                    <a:pt x="0" y="247"/>
                    <a:pt x="61" y="338"/>
                  </a:cubicBezTo>
                  <a:cubicBezTo>
                    <a:pt x="91" y="368"/>
                    <a:pt x="152" y="399"/>
                    <a:pt x="243" y="399"/>
                  </a:cubicBezTo>
                  <a:cubicBezTo>
                    <a:pt x="274" y="399"/>
                    <a:pt x="304" y="399"/>
                    <a:pt x="335" y="368"/>
                  </a:cubicBezTo>
                  <a:cubicBezTo>
                    <a:pt x="365" y="368"/>
                    <a:pt x="365" y="368"/>
                    <a:pt x="395" y="338"/>
                  </a:cubicBezTo>
                  <a:cubicBezTo>
                    <a:pt x="395" y="338"/>
                    <a:pt x="426" y="308"/>
                    <a:pt x="426" y="308"/>
                  </a:cubicBezTo>
                  <a:cubicBezTo>
                    <a:pt x="517" y="247"/>
                    <a:pt x="487" y="156"/>
                    <a:pt x="426" y="64"/>
                  </a:cubicBezTo>
                  <a:cubicBezTo>
                    <a:pt x="388" y="27"/>
                    <a:pt x="327" y="1"/>
                    <a:pt x="272"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7024925" y="1031225"/>
              <a:ext cx="1639100" cy="3229575"/>
            </a:xfrm>
            <a:custGeom>
              <a:avLst/>
              <a:gdLst/>
              <a:ahLst/>
              <a:cxnLst/>
              <a:rect l="l" t="t" r="r" b="b"/>
              <a:pathLst>
                <a:path w="65564" h="129183" extrusionOk="0">
                  <a:moveTo>
                    <a:pt x="36034" y="13976"/>
                  </a:moveTo>
                  <a:cubicBezTo>
                    <a:pt x="36407" y="13976"/>
                    <a:pt x="36779" y="14060"/>
                    <a:pt x="37053" y="14227"/>
                  </a:cubicBezTo>
                  <a:cubicBezTo>
                    <a:pt x="37296" y="14348"/>
                    <a:pt x="37417" y="14531"/>
                    <a:pt x="37417" y="14713"/>
                  </a:cubicBezTo>
                  <a:cubicBezTo>
                    <a:pt x="37417" y="14895"/>
                    <a:pt x="37265" y="15017"/>
                    <a:pt x="37144" y="15108"/>
                  </a:cubicBezTo>
                  <a:cubicBezTo>
                    <a:pt x="37113" y="15139"/>
                    <a:pt x="37083" y="15169"/>
                    <a:pt x="37053" y="15169"/>
                  </a:cubicBezTo>
                  <a:cubicBezTo>
                    <a:pt x="36931" y="15230"/>
                    <a:pt x="36809" y="15291"/>
                    <a:pt x="36657" y="15321"/>
                  </a:cubicBezTo>
                  <a:cubicBezTo>
                    <a:pt x="36460" y="15382"/>
                    <a:pt x="36247" y="15412"/>
                    <a:pt x="36034" y="15412"/>
                  </a:cubicBezTo>
                  <a:cubicBezTo>
                    <a:pt x="35822" y="15412"/>
                    <a:pt x="35609" y="15382"/>
                    <a:pt x="35411" y="15321"/>
                  </a:cubicBezTo>
                  <a:cubicBezTo>
                    <a:pt x="35259" y="15291"/>
                    <a:pt x="35138" y="15230"/>
                    <a:pt x="35046" y="15169"/>
                  </a:cubicBezTo>
                  <a:cubicBezTo>
                    <a:pt x="34986" y="15169"/>
                    <a:pt x="34955" y="15139"/>
                    <a:pt x="34925" y="15108"/>
                  </a:cubicBezTo>
                  <a:cubicBezTo>
                    <a:pt x="34834" y="15047"/>
                    <a:pt x="34773" y="14987"/>
                    <a:pt x="34743" y="14956"/>
                  </a:cubicBezTo>
                  <a:lnTo>
                    <a:pt x="34743" y="14926"/>
                  </a:lnTo>
                  <a:lnTo>
                    <a:pt x="34712" y="14895"/>
                  </a:lnTo>
                  <a:cubicBezTo>
                    <a:pt x="34682" y="14835"/>
                    <a:pt x="34651" y="14774"/>
                    <a:pt x="34651" y="14713"/>
                  </a:cubicBezTo>
                  <a:cubicBezTo>
                    <a:pt x="34651" y="14531"/>
                    <a:pt x="34773" y="14348"/>
                    <a:pt x="35016" y="14227"/>
                  </a:cubicBezTo>
                  <a:cubicBezTo>
                    <a:pt x="35290" y="14060"/>
                    <a:pt x="35662" y="13976"/>
                    <a:pt x="36034" y="13976"/>
                  </a:cubicBezTo>
                  <a:close/>
                  <a:moveTo>
                    <a:pt x="37417" y="15382"/>
                  </a:moveTo>
                  <a:lnTo>
                    <a:pt x="37417" y="15625"/>
                  </a:lnTo>
                  <a:cubicBezTo>
                    <a:pt x="37417" y="15807"/>
                    <a:pt x="37296" y="15959"/>
                    <a:pt x="37053" y="16111"/>
                  </a:cubicBezTo>
                  <a:cubicBezTo>
                    <a:pt x="36992" y="16142"/>
                    <a:pt x="36961" y="16172"/>
                    <a:pt x="36901" y="16172"/>
                  </a:cubicBezTo>
                  <a:cubicBezTo>
                    <a:pt x="36688" y="16263"/>
                    <a:pt x="36445" y="16324"/>
                    <a:pt x="36202" y="16354"/>
                  </a:cubicBezTo>
                  <a:cubicBezTo>
                    <a:pt x="36144" y="16358"/>
                    <a:pt x="36086" y="16360"/>
                    <a:pt x="36029" y="16360"/>
                  </a:cubicBezTo>
                  <a:cubicBezTo>
                    <a:pt x="35639" y="16360"/>
                    <a:pt x="35281" y="16270"/>
                    <a:pt x="35016" y="16111"/>
                  </a:cubicBezTo>
                  <a:cubicBezTo>
                    <a:pt x="34803" y="15990"/>
                    <a:pt x="34682" y="15807"/>
                    <a:pt x="34651" y="15625"/>
                  </a:cubicBezTo>
                  <a:lnTo>
                    <a:pt x="34651" y="15382"/>
                  </a:lnTo>
                  <a:cubicBezTo>
                    <a:pt x="34651" y="15382"/>
                    <a:pt x="34682" y="15412"/>
                    <a:pt x="34682" y="15412"/>
                  </a:cubicBezTo>
                  <a:cubicBezTo>
                    <a:pt x="34743" y="15443"/>
                    <a:pt x="34773" y="15473"/>
                    <a:pt x="34834" y="15503"/>
                  </a:cubicBezTo>
                  <a:cubicBezTo>
                    <a:pt x="34955" y="15595"/>
                    <a:pt x="35138" y="15655"/>
                    <a:pt x="35290" y="15686"/>
                  </a:cubicBezTo>
                  <a:cubicBezTo>
                    <a:pt x="35518" y="15762"/>
                    <a:pt x="35768" y="15800"/>
                    <a:pt x="36019" y="15800"/>
                  </a:cubicBezTo>
                  <a:cubicBezTo>
                    <a:pt x="36270" y="15800"/>
                    <a:pt x="36521" y="15762"/>
                    <a:pt x="36749" y="15686"/>
                  </a:cubicBezTo>
                  <a:cubicBezTo>
                    <a:pt x="36931" y="15655"/>
                    <a:pt x="37083" y="15595"/>
                    <a:pt x="37235" y="15503"/>
                  </a:cubicBezTo>
                  <a:cubicBezTo>
                    <a:pt x="37235" y="15503"/>
                    <a:pt x="37265" y="15473"/>
                    <a:pt x="37265" y="15473"/>
                  </a:cubicBezTo>
                  <a:cubicBezTo>
                    <a:pt x="37296" y="15473"/>
                    <a:pt x="37326" y="15443"/>
                    <a:pt x="37357" y="15412"/>
                  </a:cubicBezTo>
                  <a:cubicBezTo>
                    <a:pt x="37387" y="15412"/>
                    <a:pt x="37387" y="15412"/>
                    <a:pt x="37417" y="15382"/>
                  </a:cubicBezTo>
                  <a:close/>
                  <a:moveTo>
                    <a:pt x="36779" y="16628"/>
                  </a:moveTo>
                  <a:lnTo>
                    <a:pt x="36779" y="18604"/>
                  </a:lnTo>
                  <a:cubicBezTo>
                    <a:pt x="36657" y="18634"/>
                    <a:pt x="36536" y="18634"/>
                    <a:pt x="36414" y="18634"/>
                  </a:cubicBezTo>
                  <a:lnTo>
                    <a:pt x="36414" y="16689"/>
                  </a:lnTo>
                  <a:cubicBezTo>
                    <a:pt x="36536" y="16689"/>
                    <a:pt x="36657" y="16658"/>
                    <a:pt x="36779" y="16628"/>
                  </a:cubicBezTo>
                  <a:close/>
                  <a:moveTo>
                    <a:pt x="35350" y="8178"/>
                  </a:moveTo>
                  <a:lnTo>
                    <a:pt x="52889" y="18300"/>
                  </a:lnTo>
                  <a:cubicBezTo>
                    <a:pt x="52950" y="18330"/>
                    <a:pt x="52980" y="18360"/>
                    <a:pt x="53010" y="18391"/>
                  </a:cubicBezTo>
                  <a:lnTo>
                    <a:pt x="53041" y="18421"/>
                  </a:lnTo>
                  <a:cubicBezTo>
                    <a:pt x="53132" y="18482"/>
                    <a:pt x="53162" y="18543"/>
                    <a:pt x="53193" y="18573"/>
                  </a:cubicBezTo>
                  <a:lnTo>
                    <a:pt x="53223" y="18634"/>
                  </a:lnTo>
                  <a:cubicBezTo>
                    <a:pt x="53254" y="18634"/>
                    <a:pt x="53254" y="18664"/>
                    <a:pt x="53254" y="18664"/>
                  </a:cubicBezTo>
                  <a:cubicBezTo>
                    <a:pt x="53314" y="18786"/>
                    <a:pt x="53345" y="18847"/>
                    <a:pt x="53375" y="18938"/>
                  </a:cubicBezTo>
                  <a:cubicBezTo>
                    <a:pt x="53405" y="19029"/>
                    <a:pt x="53405" y="19090"/>
                    <a:pt x="53405" y="19181"/>
                  </a:cubicBezTo>
                  <a:cubicBezTo>
                    <a:pt x="53436" y="19272"/>
                    <a:pt x="53405" y="19333"/>
                    <a:pt x="53375" y="19364"/>
                  </a:cubicBezTo>
                  <a:cubicBezTo>
                    <a:pt x="53375" y="19394"/>
                    <a:pt x="53345" y="19394"/>
                    <a:pt x="53345" y="19394"/>
                  </a:cubicBezTo>
                  <a:cubicBezTo>
                    <a:pt x="53324" y="19394"/>
                    <a:pt x="53318" y="19407"/>
                    <a:pt x="53297" y="19407"/>
                  </a:cubicBezTo>
                  <a:cubicBezTo>
                    <a:pt x="53287" y="19407"/>
                    <a:pt x="53274" y="19404"/>
                    <a:pt x="53254" y="19394"/>
                  </a:cubicBezTo>
                  <a:lnTo>
                    <a:pt x="53193" y="19394"/>
                  </a:lnTo>
                  <a:cubicBezTo>
                    <a:pt x="53162" y="19394"/>
                    <a:pt x="53132" y="19364"/>
                    <a:pt x="53102" y="19364"/>
                  </a:cubicBezTo>
                  <a:lnTo>
                    <a:pt x="48056" y="16446"/>
                  </a:lnTo>
                  <a:lnTo>
                    <a:pt x="35624" y="9272"/>
                  </a:lnTo>
                  <a:cubicBezTo>
                    <a:pt x="35563" y="9211"/>
                    <a:pt x="35533" y="9181"/>
                    <a:pt x="35472" y="9120"/>
                  </a:cubicBezTo>
                  <a:lnTo>
                    <a:pt x="35442" y="9120"/>
                  </a:lnTo>
                  <a:cubicBezTo>
                    <a:pt x="35350" y="9029"/>
                    <a:pt x="35290" y="8907"/>
                    <a:pt x="35229" y="8755"/>
                  </a:cubicBezTo>
                  <a:cubicBezTo>
                    <a:pt x="35198" y="8725"/>
                    <a:pt x="35198" y="8695"/>
                    <a:pt x="35168" y="8634"/>
                  </a:cubicBezTo>
                  <a:cubicBezTo>
                    <a:pt x="35138" y="8543"/>
                    <a:pt x="35138" y="8482"/>
                    <a:pt x="35138" y="8421"/>
                  </a:cubicBezTo>
                  <a:cubicBezTo>
                    <a:pt x="35138" y="8330"/>
                    <a:pt x="35168" y="8239"/>
                    <a:pt x="35198" y="8208"/>
                  </a:cubicBezTo>
                  <a:cubicBezTo>
                    <a:pt x="35198" y="8208"/>
                    <a:pt x="35229" y="8178"/>
                    <a:pt x="35229" y="8178"/>
                  </a:cubicBezTo>
                  <a:close/>
                  <a:moveTo>
                    <a:pt x="26688" y="6537"/>
                  </a:moveTo>
                  <a:lnTo>
                    <a:pt x="37752" y="12950"/>
                  </a:lnTo>
                  <a:lnTo>
                    <a:pt x="36657" y="13619"/>
                  </a:lnTo>
                  <a:cubicBezTo>
                    <a:pt x="36657" y="13649"/>
                    <a:pt x="36627" y="13649"/>
                    <a:pt x="36627" y="13649"/>
                  </a:cubicBezTo>
                  <a:cubicBezTo>
                    <a:pt x="36435" y="13611"/>
                    <a:pt x="36233" y="13590"/>
                    <a:pt x="36032" y="13590"/>
                  </a:cubicBezTo>
                  <a:cubicBezTo>
                    <a:pt x="35598" y="13590"/>
                    <a:pt x="35166" y="13685"/>
                    <a:pt x="34834" y="13892"/>
                  </a:cubicBezTo>
                  <a:cubicBezTo>
                    <a:pt x="34469" y="14105"/>
                    <a:pt x="34256" y="14379"/>
                    <a:pt x="34256" y="14683"/>
                  </a:cubicBezTo>
                  <a:cubicBezTo>
                    <a:pt x="34256" y="14713"/>
                    <a:pt x="34256" y="14713"/>
                    <a:pt x="34256" y="14713"/>
                  </a:cubicBezTo>
                  <a:lnTo>
                    <a:pt x="34256" y="15017"/>
                  </a:lnTo>
                  <a:lnTo>
                    <a:pt x="26657" y="19728"/>
                  </a:lnTo>
                  <a:lnTo>
                    <a:pt x="26688" y="6537"/>
                  </a:lnTo>
                  <a:close/>
                  <a:moveTo>
                    <a:pt x="38268" y="18360"/>
                  </a:moveTo>
                  <a:lnTo>
                    <a:pt x="38268" y="21157"/>
                  </a:lnTo>
                  <a:cubicBezTo>
                    <a:pt x="38147" y="21278"/>
                    <a:pt x="37630" y="21734"/>
                    <a:pt x="36718" y="21917"/>
                  </a:cubicBezTo>
                  <a:cubicBezTo>
                    <a:pt x="36475" y="21947"/>
                    <a:pt x="36262" y="21978"/>
                    <a:pt x="36019" y="21978"/>
                  </a:cubicBezTo>
                  <a:cubicBezTo>
                    <a:pt x="34773" y="21978"/>
                    <a:pt x="34074" y="21400"/>
                    <a:pt x="33861" y="21187"/>
                  </a:cubicBezTo>
                  <a:lnTo>
                    <a:pt x="33861" y="18360"/>
                  </a:lnTo>
                  <a:cubicBezTo>
                    <a:pt x="34226" y="18664"/>
                    <a:pt x="34955" y="19060"/>
                    <a:pt x="36050" y="19060"/>
                  </a:cubicBezTo>
                  <a:lnTo>
                    <a:pt x="36232" y="19060"/>
                  </a:lnTo>
                  <a:cubicBezTo>
                    <a:pt x="36505" y="19029"/>
                    <a:pt x="36749" y="18999"/>
                    <a:pt x="36992" y="18938"/>
                  </a:cubicBezTo>
                  <a:cubicBezTo>
                    <a:pt x="37569" y="18816"/>
                    <a:pt x="37995" y="18573"/>
                    <a:pt x="38268" y="18360"/>
                  </a:cubicBezTo>
                  <a:close/>
                  <a:moveTo>
                    <a:pt x="36536" y="22312"/>
                  </a:moveTo>
                  <a:lnTo>
                    <a:pt x="36536" y="23315"/>
                  </a:lnTo>
                  <a:cubicBezTo>
                    <a:pt x="36445" y="23345"/>
                    <a:pt x="36323" y="23345"/>
                    <a:pt x="36232" y="23376"/>
                  </a:cubicBezTo>
                  <a:lnTo>
                    <a:pt x="36232" y="22342"/>
                  </a:lnTo>
                  <a:cubicBezTo>
                    <a:pt x="36323" y="22342"/>
                    <a:pt x="36445" y="22342"/>
                    <a:pt x="36536" y="22312"/>
                  </a:cubicBezTo>
                  <a:close/>
                  <a:moveTo>
                    <a:pt x="53045" y="22509"/>
                  </a:moveTo>
                  <a:cubicBezTo>
                    <a:pt x="53413" y="22509"/>
                    <a:pt x="53785" y="22585"/>
                    <a:pt x="54074" y="22737"/>
                  </a:cubicBezTo>
                  <a:cubicBezTo>
                    <a:pt x="54317" y="22889"/>
                    <a:pt x="54439" y="23041"/>
                    <a:pt x="54439" y="23224"/>
                  </a:cubicBezTo>
                  <a:cubicBezTo>
                    <a:pt x="54439" y="23376"/>
                    <a:pt x="54348" y="23528"/>
                    <a:pt x="54165" y="23649"/>
                  </a:cubicBezTo>
                  <a:lnTo>
                    <a:pt x="54135" y="23649"/>
                  </a:lnTo>
                  <a:cubicBezTo>
                    <a:pt x="54105" y="23680"/>
                    <a:pt x="54105" y="23680"/>
                    <a:pt x="54074" y="23710"/>
                  </a:cubicBezTo>
                  <a:cubicBezTo>
                    <a:pt x="53953" y="23771"/>
                    <a:pt x="53831" y="23832"/>
                    <a:pt x="53679" y="23862"/>
                  </a:cubicBezTo>
                  <a:cubicBezTo>
                    <a:pt x="53495" y="23919"/>
                    <a:pt x="53299" y="23942"/>
                    <a:pt x="53098" y="23942"/>
                  </a:cubicBezTo>
                  <a:cubicBezTo>
                    <a:pt x="52867" y="23942"/>
                    <a:pt x="52630" y="23911"/>
                    <a:pt x="52402" y="23862"/>
                  </a:cubicBezTo>
                  <a:cubicBezTo>
                    <a:pt x="52281" y="23832"/>
                    <a:pt x="52159" y="23771"/>
                    <a:pt x="52038" y="23710"/>
                  </a:cubicBezTo>
                  <a:cubicBezTo>
                    <a:pt x="52007" y="23680"/>
                    <a:pt x="51977" y="23649"/>
                    <a:pt x="51916" y="23619"/>
                  </a:cubicBezTo>
                  <a:cubicBezTo>
                    <a:pt x="51855" y="23589"/>
                    <a:pt x="51795" y="23528"/>
                    <a:pt x="51764" y="23497"/>
                  </a:cubicBezTo>
                  <a:cubicBezTo>
                    <a:pt x="51764" y="23467"/>
                    <a:pt x="51734" y="23437"/>
                    <a:pt x="51703" y="23406"/>
                  </a:cubicBezTo>
                  <a:cubicBezTo>
                    <a:pt x="51673" y="23345"/>
                    <a:pt x="51673" y="23285"/>
                    <a:pt x="51673" y="23224"/>
                  </a:cubicBezTo>
                  <a:cubicBezTo>
                    <a:pt x="51643" y="23072"/>
                    <a:pt x="51795" y="22889"/>
                    <a:pt x="52038" y="22737"/>
                  </a:cubicBezTo>
                  <a:cubicBezTo>
                    <a:pt x="52311" y="22585"/>
                    <a:pt x="52676" y="22509"/>
                    <a:pt x="53045" y="22509"/>
                  </a:cubicBezTo>
                  <a:close/>
                  <a:moveTo>
                    <a:pt x="51673" y="23892"/>
                  </a:moveTo>
                  <a:cubicBezTo>
                    <a:pt x="51673" y="23923"/>
                    <a:pt x="51703" y="23923"/>
                    <a:pt x="51703" y="23923"/>
                  </a:cubicBezTo>
                  <a:cubicBezTo>
                    <a:pt x="51764" y="23953"/>
                    <a:pt x="51795" y="23984"/>
                    <a:pt x="51855" y="24014"/>
                  </a:cubicBezTo>
                  <a:cubicBezTo>
                    <a:pt x="51977" y="24105"/>
                    <a:pt x="52159" y="24166"/>
                    <a:pt x="52311" y="24227"/>
                  </a:cubicBezTo>
                  <a:cubicBezTo>
                    <a:pt x="52554" y="24288"/>
                    <a:pt x="52805" y="24318"/>
                    <a:pt x="53052" y="24318"/>
                  </a:cubicBezTo>
                  <a:cubicBezTo>
                    <a:pt x="53299" y="24318"/>
                    <a:pt x="53542" y="24288"/>
                    <a:pt x="53770" y="24227"/>
                  </a:cubicBezTo>
                  <a:cubicBezTo>
                    <a:pt x="53953" y="24166"/>
                    <a:pt x="54135" y="24105"/>
                    <a:pt x="54257" y="24014"/>
                  </a:cubicBezTo>
                  <a:lnTo>
                    <a:pt x="54348" y="23953"/>
                  </a:lnTo>
                  <a:lnTo>
                    <a:pt x="54378" y="23953"/>
                  </a:lnTo>
                  <a:lnTo>
                    <a:pt x="54439" y="23923"/>
                  </a:lnTo>
                  <a:lnTo>
                    <a:pt x="54439" y="24166"/>
                  </a:lnTo>
                  <a:cubicBezTo>
                    <a:pt x="54439" y="24318"/>
                    <a:pt x="54287" y="24500"/>
                    <a:pt x="54074" y="24622"/>
                  </a:cubicBezTo>
                  <a:cubicBezTo>
                    <a:pt x="54013" y="24652"/>
                    <a:pt x="53953" y="24683"/>
                    <a:pt x="53892" y="24713"/>
                  </a:cubicBezTo>
                  <a:cubicBezTo>
                    <a:pt x="53709" y="24804"/>
                    <a:pt x="53466" y="24835"/>
                    <a:pt x="53223" y="24865"/>
                  </a:cubicBezTo>
                  <a:cubicBezTo>
                    <a:pt x="53165" y="24869"/>
                    <a:pt x="53108" y="24871"/>
                    <a:pt x="53051" y="24871"/>
                  </a:cubicBezTo>
                  <a:cubicBezTo>
                    <a:pt x="52661" y="24871"/>
                    <a:pt x="52303" y="24781"/>
                    <a:pt x="52038" y="24622"/>
                  </a:cubicBezTo>
                  <a:cubicBezTo>
                    <a:pt x="51825" y="24500"/>
                    <a:pt x="51673" y="24348"/>
                    <a:pt x="51673" y="24196"/>
                  </a:cubicBezTo>
                  <a:cubicBezTo>
                    <a:pt x="51673" y="24166"/>
                    <a:pt x="51673" y="24136"/>
                    <a:pt x="51673" y="24136"/>
                  </a:cubicBezTo>
                  <a:lnTo>
                    <a:pt x="51673" y="23892"/>
                  </a:lnTo>
                  <a:close/>
                  <a:moveTo>
                    <a:pt x="26657" y="20397"/>
                  </a:moveTo>
                  <a:lnTo>
                    <a:pt x="33800" y="24622"/>
                  </a:lnTo>
                  <a:lnTo>
                    <a:pt x="30001" y="26871"/>
                  </a:lnTo>
                  <a:cubicBezTo>
                    <a:pt x="29879" y="26658"/>
                    <a:pt x="29727" y="26446"/>
                    <a:pt x="29484" y="26263"/>
                  </a:cubicBezTo>
                  <a:cubicBezTo>
                    <a:pt x="29160" y="26020"/>
                    <a:pt x="28755" y="25939"/>
                    <a:pt x="28385" y="25939"/>
                  </a:cubicBezTo>
                  <a:cubicBezTo>
                    <a:pt x="28201" y="25939"/>
                    <a:pt x="28025" y="25959"/>
                    <a:pt x="27873" y="25990"/>
                  </a:cubicBezTo>
                  <a:cubicBezTo>
                    <a:pt x="27600" y="26020"/>
                    <a:pt x="27296" y="26081"/>
                    <a:pt x="27022" y="26142"/>
                  </a:cubicBezTo>
                  <a:cubicBezTo>
                    <a:pt x="26900" y="26172"/>
                    <a:pt x="26779" y="26203"/>
                    <a:pt x="26657" y="26263"/>
                  </a:cubicBezTo>
                  <a:cubicBezTo>
                    <a:pt x="26657" y="26203"/>
                    <a:pt x="26657" y="26172"/>
                    <a:pt x="26657" y="26111"/>
                  </a:cubicBezTo>
                  <a:lnTo>
                    <a:pt x="26657" y="20397"/>
                  </a:lnTo>
                  <a:close/>
                  <a:moveTo>
                    <a:pt x="53801" y="25139"/>
                  </a:moveTo>
                  <a:lnTo>
                    <a:pt x="53801" y="27114"/>
                  </a:lnTo>
                  <a:cubicBezTo>
                    <a:pt x="53679" y="27145"/>
                    <a:pt x="53557" y="27175"/>
                    <a:pt x="53405" y="27175"/>
                  </a:cubicBezTo>
                  <a:lnTo>
                    <a:pt x="53405" y="25230"/>
                  </a:lnTo>
                  <a:cubicBezTo>
                    <a:pt x="53557" y="25200"/>
                    <a:pt x="53679" y="25169"/>
                    <a:pt x="53801" y="25139"/>
                  </a:cubicBezTo>
                  <a:close/>
                  <a:moveTo>
                    <a:pt x="22402" y="26567"/>
                  </a:moveTo>
                  <a:lnTo>
                    <a:pt x="19119" y="28634"/>
                  </a:lnTo>
                  <a:cubicBezTo>
                    <a:pt x="19241" y="28178"/>
                    <a:pt x="19484" y="27722"/>
                    <a:pt x="19818" y="27418"/>
                  </a:cubicBezTo>
                  <a:cubicBezTo>
                    <a:pt x="20396" y="26871"/>
                    <a:pt x="21277" y="26598"/>
                    <a:pt x="22402" y="26567"/>
                  </a:cubicBezTo>
                  <a:close/>
                  <a:moveTo>
                    <a:pt x="23010" y="26598"/>
                  </a:moveTo>
                  <a:cubicBezTo>
                    <a:pt x="23314" y="26628"/>
                    <a:pt x="23618" y="26628"/>
                    <a:pt x="23891" y="26658"/>
                  </a:cubicBezTo>
                  <a:cubicBezTo>
                    <a:pt x="24013" y="26689"/>
                    <a:pt x="24134" y="26689"/>
                    <a:pt x="24256" y="26689"/>
                  </a:cubicBezTo>
                  <a:lnTo>
                    <a:pt x="19180" y="29880"/>
                  </a:lnTo>
                  <a:cubicBezTo>
                    <a:pt x="19119" y="29728"/>
                    <a:pt x="19089" y="29576"/>
                    <a:pt x="19089" y="29394"/>
                  </a:cubicBezTo>
                  <a:cubicBezTo>
                    <a:pt x="19058" y="29303"/>
                    <a:pt x="19058" y="29212"/>
                    <a:pt x="19058" y="29121"/>
                  </a:cubicBezTo>
                  <a:cubicBezTo>
                    <a:pt x="19089" y="29090"/>
                    <a:pt x="19119" y="29090"/>
                    <a:pt x="19150" y="29090"/>
                  </a:cubicBezTo>
                  <a:lnTo>
                    <a:pt x="22949" y="26689"/>
                  </a:lnTo>
                  <a:cubicBezTo>
                    <a:pt x="22979" y="26658"/>
                    <a:pt x="23010" y="26628"/>
                    <a:pt x="23010" y="26598"/>
                  </a:cubicBezTo>
                  <a:close/>
                  <a:moveTo>
                    <a:pt x="55260" y="26902"/>
                  </a:moveTo>
                  <a:lnTo>
                    <a:pt x="55260" y="29668"/>
                  </a:lnTo>
                  <a:lnTo>
                    <a:pt x="55290" y="29668"/>
                  </a:lnTo>
                  <a:cubicBezTo>
                    <a:pt x="55168" y="29789"/>
                    <a:pt x="54652" y="30276"/>
                    <a:pt x="53709" y="30428"/>
                  </a:cubicBezTo>
                  <a:cubicBezTo>
                    <a:pt x="53497" y="30458"/>
                    <a:pt x="53284" y="30488"/>
                    <a:pt x="53041" y="30488"/>
                  </a:cubicBezTo>
                  <a:cubicBezTo>
                    <a:pt x="51764" y="30488"/>
                    <a:pt x="51065" y="29911"/>
                    <a:pt x="50883" y="29698"/>
                  </a:cubicBezTo>
                  <a:lnTo>
                    <a:pt x="50883" y="26902"/>
                  </a:lnTo>
                  <a:cubicBezTo>
                    <a:pt x="51247" y="27175"/>
                    <a:pt x="51977" y="27570"/>
                    <a:pt x="53071" y="27570"/>
                  </a:cubicBezTo>
                  <a:lnTo>
                    <a:pt x="53254" y="27570"/>
                  </a:lnTo>
                  <a:cubicBezTo>
                    <a:pt x="53527" y="27570"/>
                    <a:pt x="53770" y="27540"/>
                    <a:pt x="54013" y="27479"/>
                  </a:cubicBezTo>
                  <a:cubicBezTo>
                    <a:pt x="54591" y="27327"/>
                    <a:pt x="55016" y="27084"/>
                    <a:pt x="55260" y="26902"/>
                  </a:cubicBezTo>
                  <a:close/>
                  <a:moveTo>
                    <a:pt x="27600" y="26415"/>
                  </a:moveTo>
                  <a:cubicBezTo>
                    <a:pt x="26627" y="27023"/>
                    <a:pt x="25350" y="27753"/>
                    <a:pt x="24104" y="28482"/>
                  </a:cubicBezTo>
                  <a:cubicBezTo>
                    <a:pt x="22615" y="29364"/>
                    <a:pt x="21064" y="30276"/>
                    <a:pt x="20061" y="30944"/>
                  </a:cubicBezTo>
                  <a:cubicBezTo>
                    <a:pt x="20001" y="30975"/>
                    <a:pt x="19970" y="31005"/>
                    <a:pt x="19970" y="31035"/>
                  </a:cubicBezTo>
                  <a:cubicBezTo>
                    <a:pt x="19697" y="30823"/>
                    <a:pt x="19484" y="30549"/>
                    <a:pt x="19332" y="30245"/>
                  </a:cubicBezTo>
                  <a:lnTo>
                    <a:pt x="24894" y="26750"/>
                  </a:lnTo>
                  <a:cubicBezTo>
                    <a:pt x="25016" y="26758"/>
                    <a:pt x="25139" y="26762"/>
                    <a:pt x="25261" y="26762"/>
                  </a:cubicBezTo>
                  <a:cubicBezTo>
                    <a:pt x="25595" y="26762"/>
                    <a:pt x="25928" y="26733"/>
                    <a:pt x="26262" y="26689"/>
                  </a:cubicBezTo>
                  <a:lnTo>
                    <a:pt x="26262" y="26841"/>
                  </a:lnTo>
                  <a:cubicBezTo>
                    <a:pt x="26262" y="26902"/>
                    <a:pt x="26293" y="26962"/>
                    <a:pt x="26353" y="26993"/>
                  </a:cubicBezTo>
                  <a:cubicBezTo>
                    <a:pt x="26384" y="26993"/>
                    <a:pt x="26414" y="27023"/>
                    <a:pt x="26444" y="27023"/>
                  </a:cubicBezTo>
                  <a:cubicBezTo>
                    <a:pt x="26444" y="27023"/>
                    <a:pt x="26444" y="26993"/>
                    <a:pt x="26444" y="26993"/>
                  </a:cubicBezTo>
                  <a:cubicBezTo>
                    <a:pt x="26505" y="26993"/>
                    <a:pt x="26536" y="26993"/>
                    <a:pt x="26566" y="26962"/>
                  </a:cubicBezTo>
                  <a:cubicBezTo>
                    <a:pt x="26596" y="26962"/>
                    <a:pt x="26596" y="26932"/>
                    <a:pt x="26627" y="26902"/>
                  </a:cubicBezTo>
                  <a:cubicBezTo>
                    <a:pt x="26627" y="26871"/>
                    <a:pt x="26657" y="26841"/>
                    <a:pt x="26657" y="26810"/>
                  </a:cubicBezTo>
                  <a:lnTo>
                    <a:pt x="26657" y="26628"/>
                  </a:lnTo>
                  <a:cubicBezTo>
                    <a:pt x="26809" y="26598"/>
                    <a:pt x="26961" y="26567"/>
                    <a:pt x="27144" y="26537"/>
                  </a:cubicBezTo>
                  <a:cubicBezTo>
                    <a:pt x="27296" y="26476"/>
                    <a:pt x="27448" y="26446"/>
                    <a:pt x="27600" y="26415"/>
                  </a:cubicBezTo>
                  <a:close/>
                  <a:moveTo>
                    <a:pt x="28420" y="26324"/>
                  </a:moveTo>
                  <a:cubicBezTo>
                    <a:pt x="28724" y="26355"/>
                    <a:pt x="29028" y="26415"/>
                    <a:pt x="29271" y="26598"/>
                  </a:cubicBezTo>
                  <a:cubicBezTo>
                    <a:pt x="29454" y="26719"/>
                    <a:pt x="29575" y="26902"/>
                    <a:pt x="29697" y="27084"/>
                  </a:cubicBezTo>
                  <a:cubicBezTo>
                    <a:pt x="27113" y="28725"/>
                    <a:pt x="24469" y="30245"/>
                    <a:pt x="21764" y="31674"/>
                  </a:cubicBezTo>
                  <a:cubicBezTo>
                    <a:pt x="21247" y="31643"/>
                    <a:pt x="20730" y="31522"/>
                    <a:pt x="20274" y="31248"/>
                  </a:cubicBezTo>
                  <a:cubicBezTo>
                    <a:pt x="21277" y="30610"/>
                    <a:pt x="22797" y="29698"/>
                    <a:pt x="24317" y="28817"/>
                  </a:cubicBezTo>
                  <a:cubicBezTo>
                    <a:pt x="25806" y="27935"/>
                    <a:pt x="27387" y="27023"/>
                    <a:pt x="28390" y="26355"/>
                  </a:cubicBezTo>
                  <a:cubicBezTo>
                    <a:pt x="28390" y="26355"/>
                    <a:pt x="28420" y="26355"/>
                    <a:pt x="28420" y="26324"/>
                  </a:cubicBezTo>
                  <a:close/>
                  <a:moveTo>
                    <a:pt x="29818" y="27449"/>
                  </a:moveTo>
                  <a:cubicBezTo>
                    <a:pt x="29940" y="27814"/>
                    <a:pt x="29970" y="28269"/>
                    <a:pt x="29970" y="28725"/>
                  </a:cubicBezTo>
                  <a:lnTo>
                    <a:pt x="25806" y="31157"/>
                  </a:lnTo>
                  <a:cubicBezTo>
                    <a:pt x="25776" y="31157"/>
                    <a:pt x="25776" y="31187"/>
                    <a:pt x="25745" y="31218"/>
                  </a:cubicBezTo>
                  <a:cubicBezTo>
                    <a:pt x="24651" y="31491"/>
                    <a:pt x="23678" y="31643"/>
                    <a:pt x="22736" y="31674"/>
                  </a:cubicBezTo>
                  <a:lnTo>
                    <a:pt x="22554" y="31674"/>
                  </a:lnTo>
                  <a:cubicBezTo>
                    <a:pt x="25016" y="30367"/>
                    <a:pt x="27478" y="28938"/>
                    <a:pt x="29818" y="27449"/>
                  </a:cubicBezTo>
                  <a:close/>
                  <a:moveTo>
                    <a:pt x="53557" y="30853"/>
                  </a:moveTo>
                  <a:lnTo>
                    <a:pt x="53557" y="31856"/>
                  </a:lnTo>
                  <a:cubicBezTo>
                    <a:pt x="53466" y="31856"/>
                    <a:pt x="53345" y="31887"/>
                    <a:pt x="53254" y="31887"/>
                  </a:cubicBezTo>
                  <a:lnTo>
                    <a:pt x="53254" y="30853"/>
                  </a:lnTo>
                  <a:close/>
                  <a:moveTo>
                    <a:pt x="30122" y="29060"/>
                  </a:moveTo>
                  <a:cubicBezTo>
                    <a:pt x="30122" y="29060"/>
                    <a:pt x="30122" y="29090"/>
                    <a:pt x="30122" y="29090"/>
                  </a:cubicBezTo>
                  <a:cubicBezTo>
                    <a:pt x="30578" y="29121"/>
                    <a:pt x="31004" y="29394"/>
                    <a:pt x="31338" y="29789"/>
                  </a:cubicBezTo>
                  <a:lnTo>
                    <a:pt x="31308" y="29789"/>
                  </a:lnTo>
                  <a:lnTo>
                    <a:pt x="27903" y="31978"/>
                  </a:lnTo>
                  <a:cubicBezTo>
                    <a:pt x="27691" y="31461"/>
                    <a:pt x="27326" y="31096"/>
                    <a:pt x="26870" y="30975"/>
                  </a:cubicBezTo>
                  <a:lnTo>
                    <a:pt x="30122" y="29060"/>
                  </a:lnTo>
                  <a:close/>
                  <a:moveTo>
                    <a:pt x="31521" y="30063"/>
                  </a:moveTo>
                  <a:cubicBezTo>
                    <a:pt x="31581" y="30154"/>
                    <a:pt x="31612" y="30215"/>
                    <a:pt x="31642" y="30306"/>
                  </a:cubicBezTo>
                  <a:cubicBezTo>
                    <a:pt x="31794" y="30701"/>
                    <a:pt x="31855" y="31096"/>
                    <a:pt x="31825" y="31491"/>
                  </a:cubicBezTo>
                  <a:lnTo>
                    <a:pt x="31794" y="31491"/>
                  </a:lnTo>
                  <a:lnTo>
                    <a:pt x="28116" y="33497"/>
                  </a:lnTo>
                  <a:cubicBezTo>
                    <a:pt x="28116" y="33102"/>
                    <a:pt x="28116" y="32707"/>
                    <a:pt x="28025" y="32342"/>
                  </a:cubicBezTo>
                  <a:cubicBezTo>
                    <a:pt x="28025" y="32342"/>
                    <a:pt x="28025" y="32342"/>
                    <a:pt x="28025" y="32312"/>
                  </a:cubicBezTo>
                  <a:lnTo>
                    <a:pt x="31521" y="30093"/>
                  </a:lnTo>
                  <a:cubicBezTo>
                    <a:pt x="31521" y="30093"/>
                    <a:pt x="31521" y="30093"/>
                    <a:pt x="31521" y="30063"/>
                  </a:cubicBezTo>
                  <a:close/>
                  <a:moveTo>
                    <a:pt x="30359" y="378"/>
                  </a:moveTo>
                  <a:cubicBezTo>
                    <a:pt x="31005" y="378"/>
                    <a:pt x="31727" y="597"/>
                    <a:pt x="32493" y="1035"/>
                  </a:cubicBezTo>
                  <a:lnTo>
                    <a:pt x="59728" y="16750"/>
                  </a:lnTo>
                  <a:cubicBezTo>
                    <a:pt x="62372" y="18269"/>
                    <a:pt x="64500" y="22008"/>
                    <a:pt x="64500" y="25048"/>
                  </a:cubicBezTo>
                  <a:lnTo>
                    <a:pt x="64470" y="33254"/>
                  </a:lnTo>
                  <a:lnTo>
                    <a:pt x="62980" y="34105"/>
                  </a:lnTo>
                  <a:lnTo>
                    <a:pt x="62980" y="27844"/>
                  </a:lnTo>
                  <a:lnTo>
                    <a:pt x="62980" y="26142"/>
                  </a:lnTo>
                  <a:cubicBezTo>
                    <a:pt x="62980" y="26051"/>
                    <a:pt x="62980" y="25959"/>
                    <a:pt x="62980" y="25899"/>
                  </a:cubicBezTo>
                  <a:cubicBezTo>
                    <a:pt x="62980" y="25868"/>
                    <a:pt x="62980" y="25838"/>
                    <a:pt x="62980" y="25838"/>
                  </a:cubicBezTo>
                  <a:cubicBezTo>
                    <a:pt x="62980" y="25777"/>
                    <a:pt x="62980" y="25686"/>
                    <a:pt x="62980" y="25625"/>
                  </a:cubicBezTo>
                  <a:cubicBezTo>
                    <a:pt x="62980" y="25564"/>
                    <a:pt x="62980" y="25503"/>
                    <a:pt x="62950" y="25443"/>
                  </a:cubicBezTo>
                  <a:cubicBezTo>
                    <a:pt x="62950" y="25351"/>
                    <a:pt x="62950" y="25230"/>
                    <a:pt x="62919" y="25169"/>
                  </a:cubicBezTo>
                  <a:cubicBezTo>
                    <a:pt x="62919" y="25139"/>
                    <a:pt x="62919" y="25139"/>
                    <a:pt x="62919" y="25108"/>
                  </a:cubicBezTo>
                  <a:cubicBezTo>
                    <a:pt x="62919" y="25078"/>
                    <a:pt x="62919" y="25048"/>
                    <a:pt x="62919" y="25017"/>
                  </a:cubicBezTo>
                  <a:lnTo>
                    <a:pt x="62889" y="24987"/>
                  </a:lnTo>
                  <a:cubicBezTo>
                    <a:pt x="62889" y="24926"/>
                    <a:pt x="62889" y="24896"/>
                    <a:pt x="62889" y="24865"/>
                  </a:cubicBezTo>
                  <a:cubicBezTo>
                    <a:pt x="62889" y="24804"/>
                    <a:pt x="62859" y="24744"/>
                    <a:pt x="62859" y="24683"/>
                  </a:cubicBezTo>
                  <a:lnTo>
                    <a:pt x="62859" y="24622"/>
                  </a:lnTo>
                  <a:lnTo>
                    <a:pt x="62828" y="24561"/>
                  </a:lnTo>
                  <a:cubicBezTo>
                    <a:pt x="62828" y="24531"/>
                    <a:pt x="62828" y="24531"/>
                    <a:pt x="62828" y="24500"/>
                  </a:cubicBezTo>
                  <a:lnTo>
                    <a:pt x="62798" y="24470"/>
                  </a:lnTo>
                  <a:cubicBezTo>
                    <a:pt x="62798" y="24409"/>
                    <a:pt x="62798" y="24379"/>
                    <a:pt x="62767" y="24318"/>
                  </a:cubicBezTo>
                  <a:cubicBezTo>
                    <a:pt x="62767" y="24227"/>
                    <a:pt x="62737" y="24136"/>
                    <a:pt x="62707" y="24044"/>
                  </a:cubicBezTo>
                  <a:cubicBezTo>
                    <a:pt x="62707" y="23953"/>
                    <a:pt x="62676" y="23892"/>
                    <a:pt x="62646" y="23801"/>
                  </a:cubicBezTo>
                  <a:cubicBezTo>
                    <a:pt x="62615" y="23710"/>
                    <a:pt x="62615" y="23649"/>
                    <a:pt x="62585" y="23558"/>
                  </a:cubicBezTo>
                  <a:lnTo>
                    <a:pt x="62403" y="23619"/>
                  </a:lnTo>
                  <a:lnTo>
                    <a:pt x="62403" y="23619"/>
                  </a:lnTo>
                  <a:lnTo>
                    <a:pt x="62555" y="23497"/>
                  </a:lnTo>
                  <a:cubicBezTo>
                    <a:pt x="62524" y="23406"/>
                    <a:pt x="62494" y="23345"/>
                    <a:pt x="62494" y="23254"/>
                  </a:cubicBezTo>
                  <a:cubicBezTo>
                    <a:pt x="62372" y="22920"/>
                    <a:pt x="62251" y="22616"/>
                    <a:pt x="62099" y="22282"/>
                  </a:cubicBezTo>
                  <a:cubicBezTo>
                    <a:pt x="62038" y="22160"/>
                    <a:pt x="61977" y="22008"/>
                    <a:pt x="61916" y="21886"/>
                  </a:cubicBezTo>
                  <a:cubicBezTo>
                    <a:pt x="61886" y="21826"/>
                    <a:pt x="61855" y="21795"/>
                    <a:pt x="61825" y="21704"/>
                  </a:cubicBezTo>
                  <a:cubicBezTo>
                    <a:pt x="61795" y="21704"/>
                    <a:pt x="61795" y="21674"/>
                    <a:pt x="61795" y="21674"/>
                  </a:cubicBezTo>
                  <a:cubicBezTo>
                    <a:pt x="61795" y="21643"/>
                    <a:pt x="61764" y="21643"/>
                    <a:pt x="61764" y="21643"/>
                  </a:cubicBezTo>
                  <a:cubicBezTo>
                    <a:pt x="61764" y="21613"/>
                    <a:pt x="61734" y="21582"/>
                    <a:pt x="61704" y="21552"/>
                  </a:cubicBezTo>
                  <a:cubicBezTo>
                    <a:pt x="61491" y="21126"/>
                    <a:pt x="61248" y="20731"/>
                    <a:pt x="61004" y="20367"/>
                  </a:cubicBezTo>
                  <a:cubicBezTo>
                    <a:pt x="60883" y="20184"/>
                    <a:pt x="60731" y="20002"/>
                    <a:pt x="60609" y="19819"/>
                  </a:cubicBezTo>
                  <a:lnTo>
                    <a:pt x="60427" y="19607"/>
                  </a:lnTo>
                  <a:lnTo>
                    <a:pt x="60275" y="19728"/>
                  </a:lnTo>
                  <a:lnTo>
                    <a:pt x="60396" y="19546"/>
                  </a:lnTo>
                  <a:cubicBezTo>
                    <a:pt x="60062" y="19151"/>
                    <a:pt x="59697" y="18786"/>
                    <a:pt x="59363" y="18482"/>
                  </a:cubicBezTo>
                  <a:cubicBezTo>
                    <a:pt x="59302" y="18452"/>
                    <a:pt x="59272" y="18391"/>
                    <a:pt x="59241" y="18360"/>
                  </a:cubicBezTo>
                  <a:cubicBezTo>
                    <a:pt x="59150" y="18300"/>
                    <a:pt x="59059" y="18209"/>
                    <a:pt x="58968" y="18148"/>
                  </a:cubicBezTo>
                  <a:lnTo>
                    <a:pt x="58755" y="17996"/>
                  </a:lnTo>
                  <a:cubicBezTo>
                    <a:pt x="58512" y="17813"/>
                    <a:pt x="58269" y="17631"/>
                    <a:pt x="58026" y="17509"/>
                  </a:cubicBezTo>
                  <a:lnTo>
                    <a:pt x="31703" y="2312"/>
                  </a:lnTo>
                  <a:lnTo>
                    <a:pt x="30791" y="1765"/>
                  </a:lnTo>
                  <a:cubicBezTo>
                    <a:pt x="30700" y="1734"/>
                    <a:pt x="30639" y="1673"/>
                    <a:pt x="30548" y="1643"/>
                  </a:cubicBezTo>
                  <a:cubicBezTo>
                    <a:pt x="30487" y="1613"/>
                    <a:pt x="30396" y="1582"/>
                    <a:pt x="30335" y="1552"/>
                  </a:cubicBezTo>
                  <a:cubicBezTo>
                    <a:pt x="30214" y="1491"/>
                    <a:pt x="30092" y="1430"/>
                    <a:pt x="30001" y="1400"/>
                  </a:cubicBezTo>
                  <a:cubicBezTo>
                    <a:pt x="29879" y="1339"/>
                    <a:pt x="29758" y="1309"/>
                    <a:pt x="29636" y="1278"/>
                  </a:cubicBezTo>
                  <a:cubicBezTo>
                    <a:pt x="29636" y="1248"/>
                    <a:pt x="29606" y="1248"/>
                    <a:pt x="29606" y="1248"/>
                  </a:cubicBezTo>
                  <a:cubicBezTo>
                    <a:pt x="29514" y="1217"/>
                    <a:pt x="29423" y="1217"/>
                    <a:pt x="29362" y="1187"/>
                  </a:cubicBezTo>
                  <a:cubicBezTo>
                    <a:pt x="29302" y="1187"/>
                    <a:pt x="29241" y="1157"/>
                    <a:pt x="29210" y="1157"/>
                  </a:cubicBezTo>
                  <a:cubicBezTo>
                    <a:pt x="29059" y="1126"/>
                    <a:pt x="28876" y="1096"/>
                    <a:pt x="28694" y="1096"/>
                  </a:cubicBezTo>
                  <a:lnTo>
                    <a:pt x="28663" y="1065"/>
                  </a:lnTo>
                  <a:lnTo>
                    <a:pt x="28511" y="1065"/>
                  </a:lnTo>
                  <a:lnTo>
                    <a:pt x="29180" y="670"/>
                  </a:lnTo>
                  <a:cubicBezTo>
                    <a:pt x="29533" y="476"/>
                    <a:pt x="29929" y="378"/>
                    <a:pt x="30359" y="378"/>
                  </a:cubicBezTo>
                  <a:close/>
                  <a:moveTo>
                    <a:pt x="31794" y="31947"/>
                  </a:moveTo>
                  <a:lnTo>
                    <a:pt x="31794" y="31947"/>
                  </a:lnTo>
                  <a:cubicBezTo>
                    <a:pt x="31764" y="32099"/>
                    <a:pt x="31733" y="32251"/>
                    <a:pt x="31703" y="32403"/>
                  </a:cubicBezTo>
                  <a:cubicBezTo>
                    <a:pt x="31581" y="32829"/>
                    <a:pt x="31338" y="33194"/>
                    <a:pt x="31095" y="33589"/>
                  </a:cubicBezTo>
                  <a:cubicBezTo>
                    <a:pt x="31034" y="33680"/>
                    <a:pt x="31004" y="33771"/>
                    <a:pt x="30943" y="33862"/>
                  </a:cubicBezTo>
                  <a:cubicBezTo>
                    <a:pt x="30761" y="33619"/>
                    <a:pt x="30518" y="33467"/>
                    <a:pt x="30244" y="33406"/>
                  </a:cubicBezTo>
                  <a:cubicBezTo>
                    <a:pt x="30205" y="33401"/>
                    <a:pt x="30166" y="33399"/>
                    <a:pt x="30127" y="33399"/>
                  </a:cubicBezTo>
                  <a:cubicBezTo>
                    <a:pt x="29712" y="33399"/>
                    <a:pt x="29319" y="33686"/>
                    <a:pt x="29180" y="34075"/>
                  </a:cubicBezTo>
                  <a:cubicBezTo>
                    <a:pt x="29119" y="34349"/>
                    <a:pt x="29150" y="34592"/>
                    <a:pt x="29180" y="34805"/>
                  </a:cubicBezTo>
                  <a:cubicBezTo>
                    <a:pt x="29180" y="34896"/>
                    <a:pt x="29210" y="34956"/>
                    <a:pt x="29210" y="35048"/>
                  </a:cubicBezTo>
                  <a:cubicBezTo>
                    <a:pt x="29210" y="35260"/>
                    <a:pt x="29180" y="35534"/>
                    <a:pt x="28998" y="35625"/>
                  </a:cubicBezTo>
                  <a:cubicBezTo>
                    <a:pt x="28964" y="35640"/>
                    <a:pt x="28927" y="35647"/>
                    <a:pt x="28890" y="35647"/>
                  </a:cubicBezTo>
                  <a:cubicBezTo>
                    <a:pt x="28692" y="35647"/>
                    <a:pt x="28462" y="35460"/>
                    <a:pt x="28359" y="35230"/>
                  </a:cubicBezTo>
                  <a:cubicBezTo>
                    <a:pt x="28147" y="34835"/>
                    <a:pt x="28116" y="34349"/>
                    <a:pt x="28116" y="33923"/>
                  </a:cubicBezTo>
                  <a:lnTo>
                    <a:pt x="31794" y="31947"/>
                  </a:lnTo>
                  <a:close/>
                  <a:moveTo>
                    <a:pt x="38116" y="13163"/>
                  </a:moveTo>
                  <a:lnTo>
                    <a:pt x="53649" y="22190"/>
                  </a:lnTo>
                  <a:cubicBezTo>
                    <a:pt x="53451" y="22141"/>
                    <a:pt x="53243" y="22117"/>
                    <a:pt x="53035" y="22117"/>
                  </a:cubicBezTo>
                  <a:cubicBezTo>
                    <a:pt x="52605" y="22117"/>
                    <a:pt x="52173" y="22219"/>
                    <a:pt x="51825" y="22403"/>
                  </a:cubicBezTo>
                  <a:cubicBezTo>
                    <a:pt x="51491" y="22616"/>
                    <a:pt x="51278" y="22920"/>
                    <a:pt x="51278" y="23224"/>
                  </a:cubicBezTo>
                  <a:lnTo>
                    <a:pt x="51278" y="24044"/>
                  </a:lnTo>
                  <a:cubicBezTo>
                    <a:pt x="51156" y="24075"/>
                    <a:pt x="51035" y="24136"/>
                    <a:pt x="50943" y="24257"/>
                  </a:cubicBezTo>
                  <a:cubicBezTo>
                    <a:pt x="50487" y="24713"/>
                    <a:pt x="50487" y="25716"/>
                    <a:pt x="50487" y="25838"/>
                  </a:cubicBezTo>
                  <a:lnTo>
                    <a:pt x="50487" y="29698"/>
                  </a:lnTo>
                  <a:cubicBezTo>
                    <a:pt x="50457" y="29728"/>
                    <a:pt x="50457" y="29789"/>
                    <a:pt x="50487" y="29850"/>
                  </a:cubicBezTo>
                  <a:lnTo>
                    <a:pt x="50487" y="30428"/>
                  </a:lnTo>
                  <a:cubicBezTo>
                    <a:pt x="50487" y="30823"/>
                    <a:pt x="50639" y="31157"/>
                    <a:pt x="50913" y="31431"/>
                  </a:cubicBezTo>
                  <a:cubicBezTo>
                    <a:pt x="51308" y="31826"/>
                    <a:pt x="52007" y="32282"/>
                    <a:pt x="53041" y="32282"/>
                  </a:cubicBezTo>
                  <a:cubicBezTo>
                    <a:pt x="53314" y="32282"/>
                    <a:pt x="53557" y="32251"/>
                    <a:pt x="53801" y="32190"/>
                  </a:cubicBezTo>
                  <a:cubicBezTo>
                    <a:pt x="54469" y="32039"/>
                    <a:pt x="54925" y="31674"/>
                    <a:pt x="55229" y="31431"/>
                  </a:cubicBezTo>
                  <a:cubicBezTo>
                    <a:pt x="55503" y="31187"/>
                    <a:pt x="55655" y="30823"/>
                    <a:pt x="55655" y="30428"/>
                  </a:cubicBezTo>
                  <a:lnTo>
                    <a:pt x="55655" y="25838"/>
                  </a:lnTo>
                  <a:cubicBezTo>
                    <a:pt x="55655" y="25655"/>
                    <a:pt x="55594" y="24166"/>
                    <a:pt x="54804" y="23984"/>
                  </a:cubicBezTo>
                  <a:lnTo>
                    <a:pt x="54804" y="23224"/>
                  </a:lnTo>
                  <a:cubicBezTo>
                    <a:pt x="54804" y="23072"/>
                    <a:pt x="54743" y="22920"/>
                    <a:pt x="54652" y="22768"/>
                  </a:cubicBezTo>
                  <a:lnTo>
                    <a:pt x="54652" y="22768"/>
                  </a:lnTo>
                  <a:lnTo>
                    <a:pt x="61916" y="26993"/>
                  </a:lnTo>
                  <a:lnTo>
                    <a:pt x="61886" y="33862"/>
                  </a:lnTo>
                  <a:lnTo>
                    <a:pt x="61886" y="34197"/>
                  </a:lnTo>
                  <a:lnTo>
                    <a:pt x="61886" y="40732"/>
                  </a:lnTo>
                  <a:lnTo>
                    <a:pt x="26809" y="20063"/>
                  </a:lnTo>
                  <a:lnTo>
                    <a:pt x="34256" y="15443"/>
                  </a:lnTo>
                  <a:lnTo>
                    <a:pt x="34256" y="15503"/>
                  </a:lnTo>
                  <a:cubicBezTo>
                    <a:pt x="34135" y="15564"/>
                    <a:pt x="34013" y="15625"/>
                    <a:pt x="33922" y="15716"/>
                  </a:cubicBezTo>
                  <a:cubicBezTo>
                    <a:pt x="33466" y="16172"/>
                    <a:pt x="33466" y="17205"/>
                    <a:pt x="33466" y="17297"/>
                  </a:cubicBezTo>
                  <a:lnTo>
                    <a:pt x="33466" y="21218"/>
                  </a:lnTo>
                  <a:cubicBezTo>
                    <a:pt x="33466" y="21248"/>
                    <a:pt x="33466" y="21278"/>
                    <a:pt x="33466" y="21278"/>
                  </a:cubicBezTo>
                  <a:lnTo>
                    <a:pt x="33466" y="21917"/>
                  </a:lnTo>
                  <a:cubicBezTo>
                    <a:pt x="33466" y="22282"/>
                    <a:pt x="33618" y="22646"/>
                    <a:pt x="33891" y="22889"/>
                  </a:cubicBezTo>
                  <a:cubicBezTo>
                    <a:pt x="34287" y="23285"/>
                    <a:pt x="34986" y="23741"/>
                    <a:pt x="36019" y="23741"/>
                  </a:cubicBezTo>
                  <a:cubicBezTo>
                    <a:pt x="36293" y="23741"/>
                    <a:pt x="36536" y="23741"/>
                    <a:pt x="36779" y="23680"/>
                  </a:cubicBezTo>
                  <a:cubicBezTo>
                    <a:pt x="37448" y="23528"/>
                    <a:pt x="37934" y="23163"/>
                    <a:pt x="38208" y="22889"/>
                  </a:cubicBezTo>
                  <a:cubicBezTo>
                    <a:pt x="38481" y="22646"/>
                    <a:pt x="38633" y="22282"/>
                    <a:pt x="38633" y="21917"/>
                  </a:cubicBezTo>
                  <a:lnTo>
                    <a:pt x="38633" y="17297"/>
                  </a:lnTo>
                  <a:cubicBezTo>
                    <a:pt x="38633" y="17114"/>
                    <a:pt x="38572" y="15625"/>
                    <a:pt x="37782" y="15443"/>
                  </a:cubicBezTo>
                  <a:lnTo>
                    <a:pt x="37782" y="14713"/>
                  </a:lnTo>
                  <a:cubicBezTo>
                    <a:pt x="37782" y="14379"/>
                    <a:pt x="37600" y="14105"/>
                    <a:pt x="37235" y="13892"/>
                  </a:cubicBezTo>
                  <a:cubicBezTo>
                    <a:pt x="37174" y="13862"/>
                    <a:pt x="37144" y="13832"/>
                    <a:pt x="37083" y="13801"/>
                  </a:cubicBezTo>
                  <a:lnTo>
                    <a:pt x="38116" y="13163"/>
                  </a:lnTo>
                  <a:close/>
                  <a:moveTo>
                    <a:pt x="29940" y="40762"/>
                  </a:moveTo>
                  <a:cubicBezTo>
                    <a:pt x="30019" y="40789"/>
                    <a:pt x="30076" y="40838"/>
                    <a:pt x="30149" y="40871"/>
                  </a:cubicBezTo>
                  <a:lnTo>
                    <a:pt x="30149" y="40871"/>
                  </a:lnTo>
                  <a:cubicBezTo>
                    <a:pt x="30091" y="40853"/>
                    <a:pt x="30016" y="40853"/>
                    <a:pt x="29940" y="40853"/>
                  </a:cubicBezTo>
                  <a:lnTo>
                    <a:pt x="29940" y="40762"/>
                  </a:lnTo>
                  <a:close/>
                  <a:moveTo>
                    <a:pt x="24013" y="41826"/>
                  </a:moveTo>
                  <a:lnTo>
                    <a:pt x="23435" y="42160"/>
                  </a:lnTo>
                  <a:cubicBezTo>
                    <a:pt x="23466" y="42069"/>
                    <a:pt x="23496" y="41978"/>
                    <a:pt x="23496" y="41917"/>
                  </a:cubicBezTo>
                  <a:cubicBezTo>
                    <a:pt x="23678" y="41917"/>
                    <a:pt x="23830" y="41887"/>
                    <a:pt x="24013" y="41826"/>
                  </a:cubicBezTo>
                  <a:close/>
                  <a:moveTo>
                    <a:pt x="26809" y="31339"/>
                  </a:moveTo>
                  <a:cubicBezTo>
                    <a:pt x="27235" y="31491"/>
                    <a:pt x="27508" y="31947"/>
                    <a:pt x="27630" y="32312"/>
                  </a:cubicBezTo>
                  <a:cubicBezTo>
                    <a:pt x="27721" y="32707"/>
                    <a:pt x="27721" y="33163"/>
                    <a:pt x="27721" y="33619"/>
                  </a:cubicBezTo>
                  <a:lnTo>
                    <a:pt x="27721" y="33801"/>
                  </a:lnTo>
                  <a:cubicBezTo>
                    <a:pt x="27721" y="34288"/>
                    <a:pt x="27751" y="34865"/>
                    <a:pt x="28025" y="35382"/>
                  </a:cubicBezTo>
                  <a:cubicBezTo>
                    <a:pt x="28193" y="35741"/>
                    <a:pt x="28530" y="36025"/>
                    <a:pt x="28874" y="36025"/>
                  </a:cubicBezTo>
                  <a:cubicBezTo>
                    <a:pt x="28967" y="36025"/>
                    <a:pt x="29060" y="36005"/>
                    <a:pt x="29150" y="35960"/>
                  </a:cubicBezTo>
                  <a:cubicBezTo>
                    <a:pt x="29454" y="35808"/>
                    <a:pt x="29606" y="35443"/>
                    <a:pt x="29575" y="35017"/>
                  </a:cubicBezTo>
                  <a:cubicBezTo>
                    <a:pt x="29575" y="34926"/>
                    <a:pt x="29575" y="34835"/>
                    <a:pt x="29545" y="34774"/>
                  </a:cubicBezTo>
                  <a:cubicBezTo>
                    <a:pt x="29514" y="34561"/>
                    <a:pt x="29514" y="34379"/>
                    <a:pt x="29545" y="34197"/>
                  </a:cubicBezTo>
                  <a:cubicBezTo>
                    <a:pt x="29624" y="33959"/>
                    <a:pt x="29841" y="33790"/>
                    <a:pt x="30077" y="33790"/>
                  </a:cubicBezTo>
                  <a:cubicBezTo>
                    <a:pt x="30112" y="33790"/>
                    <a:pt x="30148" y="33794"/>
                    <a:pt x="30183" y="33801"/>
                  </a:cubicBezTo>
                  <a:cubicBezTo>
                    <a:pt x="30396" y="33801"/>
                    <a:pt x="30518" y="33923"/>
                    <a:pt x="30639" y="34105"/>
                  </a:cubicBezTo>
                  <a:cubicBezTo>
                    <a:pt x="30639" y="34105"/>
                    <a:pt x="30669" y="34136"/>
                    <a:pt x="30669" y="34166"/>
                  </a:cubicBezTo>
                  <a:cubicBezTo>
                    <a:pt x="30669" y="34166"/>
                    <a:pt x="30669" y="34197"/>
                    <a:pt x="30669" y="34227"/>
                  </a:cubicBezTo>
                  <a:cubicBezTo>
                    <a:pt x="30669" y="34257"/>
                    <a:pt x="30700" y="34318"/>
                    <a:pt x="30700" y="34349"/>
                  </a:cubicBezTo>
                  <a:cubicBezTo>
                    <a:pt x="30700" y="34409"/>
                    <a:pt x="30730" y="34470"/>
                    <a:pt x="30791" y="34501"/>
                  </a:cubicBezTo>
                  <a:cubicBezTo>
                    <a:pt x="30882" y="35048"/>
                    <a:pt x="30761" y="35747"/>
                    <a:pt x="30609" y="36112"/>
                  </a:cubicBezTo>
                  <a:cubicBezTo>
                    <a:pt x="30396" y="36719"/>
                    <a:pt x="29940" y="37236"/>
                    <a:pt x="29393" y="37571"/>
                  </a:cubicBezTo>
                  <a:lnTo>
                    <a:pt x="29362" y="37571"/>
                  </a:lnTo>
                  <a:cubicBezTo>
                    <a:pt x="29362" y="37571"/>
                    <a:pt x="29332" y="37601"/>
                    <a:pt x="29332" y="37601"/>
                  </a:cubicBezTo>
                  <a:cubicBezTo>
                    <a:pt x="29332" y="37601"/>
                    <a:pt x="29332" y="37631"/>
                    <a:pt x="29302" y="37631"/>
                  </a:cubicBezTo>
                  <a:cubicBezTo>
                    <a:pt x="29302" y="37662"/>
                    <a:pt x="29302" y="37662"/>
                    <a:pt x="29302" y="37662"/>
                  </a:cubicBezTo>
                  <a:cubicBezTo>
                    <a:pt x="29302" y="37692"/>
                    <a:pt x="29302" y="37692"/>
                    <a:pt x="29302" y="37722"/>
                  </a:cubicBezTo>
                  <a:cubicBezTo>
                    <a:pt x="29302" y="37722"/>
                    <a:pt x="29302" y="37722"/>
                    <a:pt x="29302" y="37753"/>
                  </a:cubicBezTo>
                  <a:lnTo>
                    <a:pt x="29666" y="41917"/>
                  </a:lnTo>
                  <a:cubicBezTo>
                    <a:pt x="29666" y="41947"/>
                    <a:pt x="29697" y="42008"/>
                    <a:pt x="29727" y="42039"/>
                  </a:cubicBezTo>
                  <a:cubicBezTo>
                    <a:pt x="29758" y="42069"/>
                    <a:pt x="30335" y="42616"/>
                    <a:pt x="29940" y="44136"/>
                  </a:cubicBezTo>
                  <a:cubicBezTo>
                    <a:pt x="29910" y="44166"/>
                    <a:pt x="29910" y="44166"/>
                    <a:pt x="29910" y="44197"/>
                  </a:cubicBezTo>
                  <a:cubicBezTo>
                    <a:pt x="29393" y="45595"/>
                    <a:pt x="27995" y="46628"/>
                    <a:pt x="26475" y="46689"/>
                  </a:cubicBezTo>
                  <a:cubicBezTo>
                    <a:pt x="26434" y="46691"/>
                    <a:pt x="26392" y="46691"/>
                    <a:pt x="26351" y="46691"/>
                  </a:cubicBezTo>
                  <a:cubicBezTo>
                    <a:pt x="25572" y="46691"/>
                    <a:pt x="24800" y="46422"/>
                    <a:pt x="24165" y="45960"/>
                  </a:cubicBezTo>
                  <a:lnTo>
                    <a:pt x="27508" y="43893"/>
                  </a:lnTo>
                  <a:cubicBezTo>
                    <a:pt x="27600" y="43862"/>
                    <a:pt x="27630" y="43741"/>
                    <a:pt x="27600" y="43650"/>
                  </a:cubicBezTo>
                  <a:cubicBezTo>
                    <a:pt x="27560" y="43591"/>
                    <a:pt x="27496" y="43557"/>
                    <a:pt x="27430" y="43557"/>
                  </a:cubicBezTo>
                  <a:cubicBezTo>
                    <a:pt x="27394" y="43557"/>
                    <a:pt x="27358" y="43567"/>
                    <a:pt x="27326" y="43589"/>
                  </a:cubicBezTo>
                  <a:lnTo>
                    <a:pt x="23830" y="45717"/>
                  </a:lnTo>
                  <a:cubicBezTo>
                    <a:pt x="23648" y="45534"/>
                    <a:pt x="23496" y="45382"/>
                    <a:pt x="23344" y="45169"/>
                  </a:cubicBezTo>
                  <a:lnTo>
                    <a:pt x="26840" y="43011"/>
                  </a:lnTo>
                  <a:cubicBezTo>
                    <a:pt x="26931" y="42951"/>
                    <a:pt x="26961" y="42829"/>
                    <a:pt x="26900" y="42738"/>
                  </a:cubicBezTo>
                  <a:cubicBezTo>
                    <a:pt x="26861" y="42679"/>
                    <a:pt x="26797" y="42645"/>
                    <a:pt x="26731" y="42645"/>
                  </a:cubicBezTo>
                  <a:cubicBezTo>
                    <a:pt x="26695" y="42645"/>
                    <a:pt x="26659" y="42655"/>
                    <a:pt x="26627" y="42677"/>
                  </a:cubicBezTo>
                  <a:lnTo>
                    <a:pt x="23131" y="44865"/>
                  </a:lnTo>
                  <a:cubicBezTo>
                    <a:pt x="23071" y="44774"/>
                    <a:pt x="23010" y="44653"/>
                    <a:pt x="22949" y="44561"/>
                  </a:cubicBezTo>
                  <a:cubicBezTo>
                    <a:pt x="23010" y="44318"/>
                    <a:pt x="23040" y="44075"/>
                    <a:pt x="23101" y="43862"/>
                  </a:cubicBezTo>
                  <a:lnTo>
                    <a:pt x="23253" y="43862"/>
                  </a:lnTo>
                  <a:lnTo>
                    <a:pt x="26110" y="42191"/>
                  </a:lnTo>
                  <a:cubicBezTo>
                    <a:pt x="26201" y="42130"/>
                    <a:pt x="26232" y="42008"/>
                    <a:pt x="26171" y="41917"/>
                  </a:cubicBezTo>
                  <a:cubicBezTo>
                    <a:pt x="26132" y="41858"/>
                    <a:pt x="26067" y="41825"/>
                    <a:pt x="26002" y="41825"/>
                  </a:cubicBezTo>
                  <a:cubicBezTo>
                    <a:pt x="25966" y="41825"/>
                    <a:pt x="25930" y="41835"/>
                    <a:pt x="25897" y="41856"/>
                  </a:cubicBezTo>
                  <a:lnTo>
                    <a:pt x="23162" y="43467"/>
                  </a:lnTo>
                  <a:cubicBezTo>
                    <a:pt x="23223" y="43133"/>
                    <a:pt x="23283" y="42859"/>
                    <a:pt x="23344" y="42616"/>
                  </a:cubicBezTo>
                  <a:cubicBezTo>
                    <a:pt x="23375" y="42616"/>
                    <a:pt x="23405" y="42616"/>
                    <a:pt x="23435" y="42586"/>
                  </a:cubicBezTo>
                  <a:lnTo>
                    <a:pt x="24773" y="41826"/>
                  </a:lnTo>
                  <a:cubicBezTo>
                    <a:pt x="24834" y="41795"/>
                    <a:pt x="24864" y="41674"/>
                    <a:pt x="24834" y="41613"/>
                  </a:cubicBezTo>
                  <a:cubicBezTo>
                    <a:pt x="26293" y="41096"/>
                    <a:pt x="26961" y="40245"/>
                    <a:pt x="27022" y="40215"/>
                  </a:cubicBezTo>
                  <a:cubicBezTo>
                    <a:pt x="27083" y="40124"/>
                    <a:pt x="27052" y="40002"/>
                    <a:pt x="26992" y="39941"/>
                  </a:cubicBezTo>
                  <a:cubicBezTo>
                    <a:pt x="26951" y="39914"/>
                    <a:pt x="26903" y="39899"/>
                    <a:pt x="26858" y="39899"/>
                  </a:cubicBezTo>
                  <a:cubicBezTo>
                    <a:pt x="26803" y="39899"/>
                    <a:pt x="26752" y="39922"/>
                    <a:pt x="26718" y="39972"/>
                  </a:cubicBezTo>
                  <a:cubicBezTo>
                    <a:pt x="26688" y="39972"/>
                    <a:pt x="25654" y="41309"/>
                    <a:pt x="23314" y="41552"/>
                  </a:cubicBezTo>
                  <a:cubicBezTo>
                    <a:pt x="23187" y="41570"/>
                    <a:pt x="23063" y="41578"/>
                    <a:pt x="22942" y="41578"/>
                  </a:cubicBezTo>
                  <a:cubicBezTo>
                    <a:pt x="22218" y="41578"/>
                    <a:pt x="21589" y="41270"/>
                    <a:pt x="21095" y="40671"/>
                  </a:cubicBezTo>
                  <a:cubicBezTo>
                    <a:pt x="20609" y="40124"/>
                    <a:pt x="20335" y="39394"/>
                    <a:pt x="20305" y="38574"/>
                  </a:cubicBezTo>
                  <a:lnTo>
                    <a:pt x="20061" y="31583"/>
                  </a:lnTo>
                  <a:lnTo>
                    <a:pt x="20061" y="31583"/>
                  </a:lnTo>
                  <a:cubicBezTo>
                    <a:pt x="20748" y="31989"/>
                    <a:pt x="21562" y="32077"/>
                    <a:pt x="22326" y="32077"/>
                  </a:cubicBezTo>
                  <a:cubicBezTo>
                    <a:pt x="22475" y="32077"/>
                    <a:pt x="22623" y="32074"/>
                    <a:pt x="22767" y="32069"/>
                  </a:cubicBezTo>
                  <a:cubicBezTo>
                    <a:pt x="24013" y="32008"/>
                    <a:pt x="25289" y="31765"/>
                    <a:pt x="26809" y="31339"/>
                  </a:cubicBezTo>
                  <a:close/>
                  <a:moveTo>
                    <a:pt x="23101" y="41947"/>
                  </a:moveTo>
                  <a:cubicBezTo>
                    <a:pt x="23010" y="42343"/>
                    <a:pt x="22827" y="43163"/>
                    <a:pt x="22615" y="44349"/>
                  </a:cubicBezTo>
                  <a:cubicBezTo>
                    <a:pt x="22523" y="44410"/>
                    <a:pt x="22493" y="44501"/>
                    <a:pt x="22523" y="44592"/>
                  </a:cubicBezTo>
                  <a:cubicBezTo>
                    <a:pt x="22554" y="44592"/>
                    <a:pt x="22554" y="44622"/>
                    <a:pt x="22554" y="44622"/>
                  </a:cubicBezTo>
                  <a:cubicBezTo>
                    <a:pt x="22341" y="45717"/>
                    <a:pt x="22098" y="47115"/>
                    <a:pt x="21824" y="48786"/>
                  </a:cubicBezTo>
                  <a:cubicBezTo>
                    <a:pt x="21794" y="48756"/>
                    <a:pt x="21764" y="48695"/>
                    <a:pt x="21733" y="48665"/>
                  </a:cubicBezTo>
                  <a:cubicBezTo>
                    <a:pt x="21368" y="48361"/>
                    <a:pt x="20973" y="48179"/>
                    <a:pt x="20578" y="48118"/>
                  </a:cubicBezTo>
                  <a:cubicBezTo>
                    <a:pt x="20609" y="45808"/>
                    <a:pt x="21460" y="43680"/>
                    <a:pt x="23040" y="41947"/>
                  </a:cubicBezTo>
                  <a:close/>
                  <a:moveTo>
                    <a:pt x="33132" y="43558"/>
                  </a:moveTo>
                  <a:cubicBezTo>
                    <a:pt x="33831" y="43741"/>
                    <a:pt x="35746" y="44349"/>
                    <a:pt x="37174" y="45321"/>
                  </a:cubicBezTo>
                  <a:cubicBezTo>
                    <a:pt x="36232" y="45625"/>
                    <a:pt x="35381" y="46172"/>
                    <a:pt x="34773" y="46932"/>
                  </a:cubicBezTo>
                  <a:cubicBezTo>
                    <a:pt x="34287" y="47540"/>
                    <a:pt x="33952" y="48209"/>
                    <a:pt x="33770" y="48938"/>
                  </a:cubicBezTo>
                  <a:cubicBezTo>
                    <a:pt x="33587" y="47358"/>
                    <a:pt x="33405" y="45777"/>
                    <a:pt x="33223" y="44197"/>
                  </a:cubicBezTo>
                  <a:cubicBezTo>
                    <a:pt x="33192" y="43984"/>
                    <a:pt x="33162" y="43741"/>
                    <a:pt x="33132" y="43558"/>
                  </a:cubicBezTo>
                  <a:close/>
                  <a:moveTo>
                    <a:pt x="3617" y="48665"/>
                  </a:moveTo>
                  <a:lnTo>
                    <a:pt x="4742" y="48938"/>
                  </a:lnTo>
                  <a:lnTo>
                    <a:pt x="3830" y="49486"/>
                  </a:lnTo>
                  <a:lnTo>
                    <a:pt x="3617" y="48665"/>
                  </a:lnTo>
                  <a:close/>
                  <a:moveTo>
                    <a:pt x="21156" y="44014"/>
                  </a:moveTo>
                  <a:cubicBezTo>
                    <a:pt x="20548" y="45291"/>
                    <a:pt x="20213" y="46689"/>
                    <a:pt x="20183" y="48148"/>
                  </a:cubicBezTo>
                  <a:cubicBezTo>
                    <a:pt x="19514" y="48270"/>
                    <a:pt x="18967" y="48817"/>
                    <a:pt x="18511" y="49790"/>
                  </a:cubicBezTo>
                  <a:cubicBezTo>
                    <a:pt x="18390" y="50063"/>
                    <a:pt x="18268" y="50367"/>
                    <a:pt x="18177" y="50671"/>
                  </a:cubicBezTo>
                  <a:cubicBezTo>
                    <a:pt x="18754" y="48331"/>
                    <a:pt x="19727" y="46142"/>
                    <a:pt x="21156" y="44014"/>
                  </a:cubicBezTo>
                  <a:close/>
                  <a:moveTo>
                    <a:pt x="5259" y="49060"/>
                  </a:moveTo>
                  <a:lnTo>
                    <a:pt x="6535" y="49394"/>
                  </a:lnTo>
                  <a:lnTo>
                    <a:pt x="4195" y="50823"/>
                  </a:lnTo>
                  <a:lnTo>
                    <a:pt x="3952" y="49881"/>
                  </a:lnTo>
                  <a:lnTo>
                    <a:pt x="5259" y="49060"/>
                  </a:lnTo>
                  <a:close/>
                  <a:moveTo>
                    <a:pt x="64378" y="33771"/>
                  </a:moveTo>
                  <a:lnTo>
                    <a:pt x="64621" y="33923"/>
                  </a:lnTo>
                  <a:cubicBezTo>
                    <a:pt x="64925" y="34105"/>
                    <a:pt x="65169" y="34531"/>
                    <a:pt x="65169" y="34865"/>
                  </a:cubicBezTo>
                  <a:lnTo>
                    <a:pt x="65138" y="50245"/>
                  </a:lnTo>
                  <a:cubicBezTo>
                    <a:pt x="65138" y="50367"/>
                    <a:pt x="65077" y="50458"/>
                    <a:pt x="65047" y="50489"/>
                  </a:cubicBezTo>
                  <a:lnTo>
                    <a:pt x="64287" y="50914"/>
                  </a:lnTo>
                  <a:cubicBezTo>
                    <a:pt x="64287" y="50914"/>
                    <a:pt x="64257" y="50945"/>
                    <a:pt x="64257" y="50945"/>
                  </a:cubicBezTo>
                  <a:lnTo>
                    <a:pt x="63892" y="51097"/>
                  </a:lnTo>
                  <a:lnTo>
                    <a:pt x="63922" y="35747"/>
                  </a:lnTo>
                  <a:cubicBezTo>
                    <a:pt x="63922" y="35260"/>
                    <a:pt x="63618" y="34713"/>
                    <a:pt x="63193" y="34470"/>
                  </a:cubicBezTo>
                  <a:lnTo>
                    <a:pt x="63132" y="34440"/>
                  </a:lnTo>
                  <a:lnTo>
                    <a:pt x="64378" y="33771"/>
                  </a:lnTo>
                  <a:close/>
                  <a:moveTo>
                    <a:pt x="6961" y="49516"/>
                  </a:moveTo>
                  <a:lnTo>
                    <a:pt x="8602" y="49911"/>
                  </a:lnTo>
                  <a:lnTo>
                    <a:pt x="4590" y="52282"/>
                  </a:lnTo>
                  <a:lnTo>
                    <a:pt x="4286" y="51218"/>
                  </a:lnTo>
                  <a:cubicBezTo>
                    <a:pt x="4316" y="51188"/>
                    <a:pt x="4347" y="51188"/>
                    <a:pt x="4347" y="51188"/>
                  </a:cubicBezTo>
                  <a:lnTo>
                    <a:pt x="6870" y="49638"/>
                  </a:lnTo>
                  <a:cubicBezTo>
                    <a:pt x="6930" y="49607"/>
                    <a:pt x="6961" y="49546"/>
                    <a:pt x="6961" y="49516"/>
                  </a:cubicBezTo>
                  <a:close/>
                  <a:moveTo>
                    <a:pt x="9119" y="50063"/>
                  </a:moveTo>
                  <a:lnTo>
                    <a:pt x="10548" y="50428"/>
                  </a:lnTo>
                  <a:lnTo>
                    <a:pt x="4955" y="53680"/>
                  </a:lnTo>
                  <a:lnTo>
                    <a:pt x="4681" y="52647"/>
                  </a:lnTo>
                  <a:lnTo>
                    <a:pt x="4742" y="52647"/>
                  </a:lnTo>
                  <a:lnTo>
                    <a:pt x="9058" y="50093"/>
                  </a:lnTo>
                  <a:cubicBezTo>
                    <a:pt x="9089" y="50093"/>
                    <a:pt x="9119" y="50063"/>
                    <a:pt x="9119" y="50063"/>
                  </a:cubicBezTo>
                  <a:close/>
                  <a:moveTo>
                    <a:pt x="34135" y="24804"/>
                  </a:moveTo>
                  <a:lnTo>
                    <a:pt x="61855" y="41157"/>
                  </a:lnTo>
                  <a:lnTo>
                    <a:pt x="61886" y="41157"/>
                  </a:lnTo>
                  <a:lnTo>
                    <a:pt x="61855" y="47662"/>
                  </a:lnTo>
                  <a:lnTo>
                    <a:pt x="61855" y="47753"/>
                  </a:lnTo>
                  <a:lnTo>
                    <a:pt x="61855" y="51005"/>
                  </a:lnTo>
                  <a:lnTo>
                    <a:pt x="61855" y="54045"/>
                  </a:lnTo>
                  <a:lnTo>
                    <a:pt x="31034" y="36112"/>
                  </a:lnTo>
                  <a:cubicBezTo>
                    <a:pt x="31156" y="35686"/>
                    <a:pt x="31277" y="34926"/>
                    <a:pt x="31125" y="34318"/>
                  </a:cubicBezTo>
                  <a:cubicBezTo>
                    <a:pt x="31217" y="34136"/>
                    <a:pt x="31338" y="33953"/>
                    <a:pt x="31429" y="33801"/>
                  </a:cubicBezTo>
                  <a:cubicBezTo>
                    <a:pt x="31673" y="33406"/>
                    <a:pt x="31946" y="32981"/>
                    <a:pt x="32068" y="32494"/>
                  </a:cubicBezTo>
                  <a:cubicBezTo>
                    <a:pt x="32220" y="31887"/>
                    <a:pt x="32341" y="31005"/>
                    <a:pt x="32007" y="30154"/>
                  </a:cubicBezTo>
                  <a:cubicBezTo>
                    <a:pt x="31703" y="29424"/>
                    <a:pt x="31065" y="28877"/>
                    <a:pt x="30335" y="28725"/>
                  </a:cubicBezTo>
                  <a:cubicBezTo>
                    <a:pt x="30366" y="28209"/>
                    <a:pt x="30305" y="27692"/>
                    <a:pt x="30153" y="27236"/>
                  </a:cubicBezTo>
                  <a:lnTo>
                    <a:pt x="34074" y="24896"/>
                  </a:lnTo>
                  <a:cubicBezTo>
                    <a:pt x="34104" y="24865"/>
                    <a:pt x="34135" y="24835"/>
                    <a:pt x="34135" y="24804"/>
                  </a:cubicBezTo>
                  <a:close/>
                  <a:moveTo>
                    <a:pt x="11095" y="50549"/>
                  </a:moveTo>
                  <a:lnTo>
                    <a:pt x="12523" y="50914"/>
                  </a:lnTo>
                  <a:lnTo>
                    <a:pt x="5411" y="55352"/>
                  </a:lnTo>
                  <a:lnTo>
                    <a:pt x="5046" y="54045"/>
                  </a:lnTo>
                  <a:lnTo>
                    <a:pt x="5076" y="54045"/>
                  </a:lnTo>
                  <a:lnTo>
                    <a:pt x="11095" y="50549"/>
                  </a:lnTo>
                  <a:close/>
                  <a:moveTo>
                    <a:pt x="33040" y="53011"/>
                  </a:moveTo>
                  <a:cubicBezTo>
                    <a:pt x="33071" y="53103"/>
                    <a:pt x="33101" y="53194"/>
                    <a:pt x="33101" y="53315"/>
                  </a:cubicBezTo>
                  <a:lnTo>
                    <a:pt x="33040" y="53315"/>
                  </a:lnTo>
                  <a:lnTo>
                    <a:pt x="28542" y="56051"/>
                  </a:lnTo>
                  <a:cubicBezTo>
                    <a:pt x="29727" y="54896"/>
                    <a:pt x="31125" y="53923"/>
                    <a:pt x="32645" y="53194"/>
                  </a:cubicBezTo>
                  <a:cubicBezTo>
                    <a:pt x="32767" y="53133"/>
                    <a:pt x="32919" y="53072"/>
                    <a:pt x="33040" y="53011"/>
                  </a:cubicBezTo>
                  <a:close/>
                  <a:moveTo>
                    <a:pt x="12706" y="51249"/>
                  </a:moveTo>
                  <a:lnTo>
                    <a:pt x="13070" y="52404"/>
                  </a:lnTo>
                  <a:lnTo>
                    <a:pt x="6748" y="56233"/>
                  </a:lnTo>
                  <a:cubicBezTo>
                    <a:pt x="6748" y="56233"/>
                    <a:pt x="6748" y="56233"/>
                    <a:pt x="6748" y="56264"/>
                  </a:cubicBezTo>
                  <a:lnTo>
                    <a:pt x="6535" y="56021"/>
                  </a:lnTo>
                  <a:cubicBezTo>
                    <a:pt x="6292" y="55777"/>
                    <a:pt x="6049" y="55625"/>
                    <a:pt x="5806" y="55534"/>
                  </a:cubicBezTo>
                  <a:lnTo>
                    <a:pt x="12706" y="51249"/>
                  </a:lnTo>
                  <a:close/>
                  <a:moveTo>
                    <a:pt x="13192" y="52768"/>
                  </a:moveTo>
                  <a:lnTo>
                    <a:pt x="13739" y="54440"/>
                  </a:lnTo>
                  <a:cubicBezTo>
                    <a:pt x="13678" y="54440"/>
                    <a:pt x="13617" y="54440"/>
                    <a:pt x="13587" y="54470"/>
                  </a:cubicBezTo>
                  <a:lnTo>
                    <a:pt x="8055" y="57692"/>
                  </a:lnTo>
                  <a:cubicBezTo>
                    <a:pt x="7873" y="57480"/>
                    <a:pt x="7690" y="57267"/>
                    <a:pt x="7508" y="57054"/>
                  </a:cubicBezTo>
                  <a:lnTo>
                    <a:pt x="6991" y="56537"/>
                  </a:lnTo>
                  <a:lnTo>
                    <a:pt x="13192" y="52768"/>
                  </a:lnTo>
                  <a:close/>
                  <a:moveTo>
                    <a:pt x="13830" y="54714"/>
                  </a:moveTo>
                  <a:lnTo>
                    <a:pt x="14256" y="56112"/>
                  </a:lnTo>
                  <a:lnTo>
                    <a:pt x="8967" y="59243"/>
                  </a:lnTo>
                  <a:cubicBezTo>
                    <a:pt x="8906" y="59060"/>
                    <a:pt x="8815" y="58847"/>
                    <a:pt x="8724" y="58665"/>
                  </a:cubicBezTo>
                  <a:cubicBezTo>
                    <a:pt x="8602" y="58422"/>
                    <a:pt x="8450" y="58209"/>
                    <a:pt x="8298" y="57996"/>
                  </a:cubicBezTo>
                  <a:lnTo>
                    <a:pt x="13769" y="54774"/>
                  </a:lnTo>
                  <a:cubicBezTo>
                    <a:pt x="13800" y="54774"/>
                    <a:pt x="13800" y="54744"/>
                    <a:pt x="13830" y="54714"/>
                  </a:cubicBezTo>
                  <a:close/>
                  <a:moveTo>
                    <a:pt x="5471" y="55869"/>
                  </a:moveTo>
                  <a:cubicBezTo>
                    <a:pt x="5715" y="55869"/>
                    <a:pt x="5988" y="56021"/>
                    <a:pt x="6231" y="56264"/>
                  </a:cubicBezTo>
                  <a:lnTo>
                    <a:pt x="7204" y="57328"/>
                  </a:lnTo>
                  <a:cubicBezTo>
                    <a:pt x="7660" y="57784"/>
                    <a:pt x="8085" y="58270"/>
                    <a:pt x="8389" y="58847"/>
                  </a:cubicBezTo>
                  <a:cubicBezTo>
                    <a:pt x="8693" y="59455"/>
                    <a:pt x="8785" y="60094"/>
                    <a:pt x="8602" y="60610"/>
                  </a:cubicBezTo>
                  <a:cubicBezTo>
                    <a:pt x="8409" y="61107"/>
                    <a:pt x="7914" y="61504"/>
                    <a:pt x="7438" y="61504"/>
                  </a:cubicBezTo>
                  <a:cubicBezTo>
                    <a:pt x="7390" y="61504"/>
                    <a:pt x="7342" y="61500"/>
                    <a:pt x="7295" y="61492"/>
                  </a:cubicBezTo>
                  <a:cubicBezTo>
                    <a:pt x="6839" y="61431"/>
                    <a:pt x="6444" y="61097"/>
                    <a:pt x="6049" y="60458"/>
                  </a:cubicBezTo>
                  <a:cubicBezTo>
                    <a:pt x="5411" y="59425"/>
                    <a:pt x="4924" y="58148"/>
                    <a:pt x="4772" y="57054"/>
                  </a:cubicBezTo>
                  <a:cubicBezTo>
                    <a:pt x="4712" y="56537"/>
                    <a:pt x="4864" y="56112"/>
                    <a:pt x="5198" y="55929"/>
                  </a:cubicBezTo>
                  <a:cubicBezTo>
                    <a:pt x="5289" y="55899"/>
                    <a:pt x="5380" y="55869"/>
                    <a:pt x="5471" y="55869"/>
                  </a:cubicBezTo>
                  <a:close/>
                  <a:moveTo>
                    <a:pt x="14408" y="56477"/>
                  </a:moveTo>
                  <a:lnTo>
                    <a:pt x="14925" y="58148"/>
                  </a:lnTo>
                  <a:lnTo>
                    <a:pt x="7660" y="62343"/>
                  </a:lnTo>
                  <a:lnTo>
                    <a:pt x="7508" y="61887"/>
                  </a:lnTo>
                  <a:cubicBezTo>
                    <a:pt x="8146" y="61826"/>
                    <a:pt x="8724" y="61370"/>
                    <a:pt x="8967" y="60732"/>
                  </a:cubicBezTo>
                  <a:cubicBezTo>
                    <a:pt x="9089" y="60398"/>
                    <a:pt x="9089" y="60033"/>
                    <a:pt x="9058" y="59638"/>
                  </a:cubicBezTo>
                  <a:lnTo>
                    <a:pt x="14408" y="56477"/>
                  </a:lnTo>
                  <a:close/>
                  <a:moveTo>
                    <a:pt x="15046" y="58513"/>
                  </a:moveTo>
                  <a:lnTo>
                    <a:pt x="15472" y="59850"/>
                  </a:lnTo>
                  <a:lnTo>
                    <a:pt x="8177" y="64015"/>
                  </a:lnTo>
                  <a:lnTo>
                    <a:pt x="7782" y="62708"/>
                  </a:lnTo>
                  <a:lnTo>
                    <a:pt x="7842" y="62708"/>
                  </a:lnTo>
                  <a:lnTo>
                    <a:pt x="15046" y="58513"/>
                  </a:lnTo>
                  <a:close/>
                  <a:moveTo>
                    <a:pt x="15624" y="60215"/>
                  </a:moveTo>
                  <a:lnTo>
                    <a:pt x="16080" y="61644"/>
                  </a:lnTo>
                  <a:lnTo>
                    <a:pt x="16049" y="61644"/>
                  </a:lnTo>
                  <a:lnTo>
                    <a:pt x="8906" y="65565"/>
                  </a:lnTo>
                  <a:lnTo>
                    <a:pt x="8663" y="65534"/>
                  </a:lnTo>
                  <a:lnTo>
                    <a:pt x="8298" y="64379"/>
                  </a:lnTo>
                  <a:lnTo>
                    <a:pt x="8329" y="64379"/>
                  </a:lnTo>
                  <a:lnTo>
                    <a:pt x="15624" y="60215"/>
                  </a:lnTo>
                  <a:close/>
                  <a:moveTo>
                    <a:pt x="16201" y="62009"/>
                  </a:moveTo>
                  <a:lnTo>
                    <a:pt x="16627" y="63376"/>
                  </a:lnTo>
                  <a:lnTo>
                    <a:pt x="16505" y="63376"/>
                  </a:lnTo>
                  <a:lnTo>
                    <a:pt x="11946" y="66051"/>
                  </a:lnTo>
                  <a:lnTo>
                    <a:pt x="9514" y="65686"/>
                  </a:lnTo>
                  <a:lnTo>
                    <a:pt x="16201" y="62009"/>
                  </a:lnTo>
                  <a:close/>
                  <a:moveTo>
                    <a:pt x="16748" y="63680"/>
                  </a:moveTo>
                  <a:lnTo>
                    <a:pt x="17143" y="64957"/>
                  </a:lnTo>
                  <a:lnTo>
                    <a:pt x="14651" y="66477"/>
                  </a:lnTo>
                  <a:lnTo>
                    <a:pt x="12554" y="66142"/>
                  </a:lnTo>
                  <a:lnTo>
                    <a:pt x="16718" y="63711"/>
                  </a:lnTo>
                  <a:cubicBezTo>
                    <a:pt x="16718" y="63711"/>
                    <a:pt x="16718" y="63711"/>
                    <a:pt x="16748" y="63680"/>
                  </a:cubicBezTo>
                  <a:close/>
                  <a:moveTo>
                    <a:pt x="4590" y="47966"/>
                  </a:moveTo>
                  <a:lnTo>
                    <a:pt x="13709" y="50306"/>
                  </a:lnTo>
                  <a:lnTo>
                    <a:pt x="18390" y="65869"/>
                  </a:lnTo>
                  <a:lnTo>
                    <a:pt x="18086" y="66629"/>
                  </a:lnTo>
                  <a:lnTo>
                    <a:pt x="14681" y="56173"/>
                  </a:lnTo>
                  <a:cubicBezTo>
                    <a:pt x="14681" y="56142"/>
                    <a:pt x="14681" y="56112"/>
                    <a:pt x="14681" y="56081"/>
                  </a:cubicBezTo>
                  <a:lnTo>
                    <a:pt x="14651" y="56081"/>
                  </a:lnTo>
                  <a:lnTo>
                    <a:pt x="12918" y="50701"/>
                  </a:lnTo>
                  <a:cubicBezTo>
                    <a:pt x="12918" y="50641"/>
                    <a:pt x="12858" y="50610"/>
                    <a:pt x="12797" y="50580"/>
                  </a:cubicBezTo>
                  <a:lnTo>
                    <a:pt x="11125" y="50154"/>
                  </a:lnTo>
                  <a:lnTo>
                    <a:pt x="11095" y="50154"/>
                  </a:lnTo>
                  <a:lnTo>
                    <a:pt x="5350" y="48695"/>
                  </a:lnTo>
                  <a:cubicBezTo>
                    <a:pt x="5319" y="48665"/>
                    <a:pt x="5259" y="48665"/>
                    <a:pt x="5228" y="48665"/>
                  </a:cubicBezTo>
                  <a:lnTo>
                    <a:pt x="3891" y="48331"/>
                  </a:lnTo>
                  <a:lnTo>
                    <a:pt x="4590" y="47966"/>
                  </a:lnTo>
                  <a:close/>
                  <a:moveTo>
                    <a:pt x="17265" y="65322"/>
                  </a:moveTo>
                  <a:lnTo>
                    <a:pt x="17812" y="66963"/>
                  </a:lnTo>
                  <a:lnTo>
                    <a:pt x="15228" y="66568"/>
                  </a:lnTo>
                  <a:lnTo>
                    <a:pt x="17265" y="65322"/>
                  </a:lnTo>
                  <a:close/>
                  <a:moveTo>
                    <a:pt x="30882" y="36476"/>
                  </a:moveTo>
                  <a:lnTo>
                    <a:pt x="61855" y="54501"/>
                  </a:lnTo>
                  <a:lnTo>
                    <a:pt x="61795" y="68027"/>
                  </a:lnTo>
                  <a:lnTo>
                    <a:pt x="41095" y="56264"/>
                  </a:lnTo>
                  <a:cubicBezTo>
                    <a:pt x="40335" y="52008"/>
                    <a:pt x="39454" y="47692"/>
                    <a:pt x="38876" y="46598"/>
                  </a:cubicBezTo>
                  <a:cubicBezTo>
                    <a:pt x="38664" y="46142"/>
                    <a:pt x="38299" y="45747"/>
                    <a:pt x="37873" y="45413"/>
                  </a:cubicBezTo>
                  <a:cubicBezTo>
                    <a:pt x="37873" y="45382"/>
                    <a:pt x="37904" y="45352"/>
                    <a:pt x="37873" y="45352"/>
                  </a:cubicBezTo>
                  <a:cubicBezTo>
                    <a:pt x="37873" y="45251"/>
                    <a:pt x="37790" y="45192"/>
                    <a:pt x="37709" y="45192"/>
                  </a:cubicBezTo>
                  <a:cubicBezTo>
                    <a:pt x="37693" y="45192"/>
                    <a:pt x="37676" y="45195"/>
                    <a:pt x="37660" y="45200"/>
                  </a:cubicBezTo>
                  <a:lnTo>
                    <a:pt x="37630" y="45200"/>
                  </a:lnTo>
                  <a:cubicBezTo>
                    <a:pt x="36019" y="43954"/>
                    <a:pt x="33587" y="43254"/>
                    <a:pt x="33040" y="43133"/>
                  </a:cubicBezTo>
                  <a:cubicBezTo>
                    <a:pt x="32980" y="42859"/>
                    <a:pt x="32888" y="42616"/>
                    <a:pt x="32797" y="42434"/>
                  </a:cubicBezTo>
                  <a:cubicBezTo>
                    <a:pt x="32311" y="41461"/>
                    <a:pt x="30852" y="40792"/>
                    <a:pt x="29910" y="40336"/>
                  </a:cubicBezTo>
                  <a:lnTo>
                    <a:pt x="29697" y="37814"/>
                  </a:lnTo>
                  <a:cubicBezTo>
                    <a:pt x="30214" y="37510"/>
                    <a:pt x="30609" y="37023"/>
                    <a:pt x="30882" y="36476"/>
                  </a:cubicBezTo>
                  <a:close/>
                  <a:moveTo>
                    <a:pt x="30639" y="41096"/>
                  </a:moveTo>
                  <a:lnTo>
                    <a:pt x="30639" y="41096"/>
                  </a:lnTo>
                  <a:cubicBezTo>
                    <a:pt x="31369" y="41492"/>
                    <a:pt x="32159" y="42008"/>
                    <a:pt x="32463" y="42586"/>
                  </a:cubicBezTo>
                  <a:cubicBezTo>
                    <a:pt x="32554" y="42799"/>
                    <a:pt x="32645" y="43042"/>
                    <a:pt x="32706" y="43315"/>
                  </a:cubicBezTo>
                  <a:cubicBezTo>
                    <a:pt x="32767" y="43619"/>
                    <a:pt x="32797" y="43923"/>
                    <a:pt x="32828" y="44227"/>
                  </a:cubicBezTo>
                  <a:cubicBezTo>
                    <a:pt x="33071" y="46203"/>
                    <a:pt x="33284" y="48179"/>
                    <a:pt x="33527" y="50154"/>
                  </a:cubicBezTo>
                  <a:cubicBezTo>
                    <a:pt x="33587" y="50884"/>
                    <a:pt x="33679" y="51583"/>
                    <a:pt x="33770" y="52282"/>
                  </a:cubicBezTo>
                  <a:cubicBezTo>
                    <a:pt x="33314" y="52464"/>
                    <a:pt x="32858" y="52647"/>
                    <a:pt x="32463" y="52829"/>
                  </a:cubicBezTo>
                  <a:cubicBezTo>
                    <a:pt x="30548" y="53741"/>
                    <a:pt x="28785" y="55078"/>
                    <a:pt x="27387" y="56689"/>
                  </a:cubicBezTo>
                  <a:cubicBezTo>
                    <a:pt x="27356" y="56720"/>
                    <a:pt x="27326" y="56781"/>
                    <a:pt x="27356" y="56841"/>
                  </a:cubicBezTo>
                  <a:cubicBezTo>
                    <a:pt x="27356" y="56902"/>
                    <a:pt x="27417" y="56963"/>
                    <a:pt x="27478" y="56993"/>
                  </a:cubicBezTo>
                  <a:cubicBezTo>
                    <a:pt x="28268" y="57236"/>
                    <a:pt x="29028" y="57571"/>
                    <a:pt x="29210" y="58239"/>
                  </a:cubicBezTo>
                  <a:cubicBezTo>
                    <a:pt x="29332" y="58574"/>
                    <a:pt x="29241" y="58999"/>
                    <a:pt x="29180" y="59334"/>
                  </a:cubicBezTo>
                  <a:cubicBezTo>
                    <a:pt x="28815" y="61097"/>
                    <a:pt x="28359" y="63042"/>
                    <a:pt x="27934" y="64927"/>
                  </a:cubicBezTo>
                  <a:cubicBezTo>
                    <a:pt x="27660" y="66051"/>
                    <a:pt x="27387" y="67176"/>
                    <a:pt x="27144" y="68300"/>
                  </a:cubicBezTo>
                  <a:lnTo>
                    <a:pt x="27174" y="66841"/>
                  </a:lnTo>
                  <a:cubicBezTo>
                    <a:pt x="27113" y="64957"/>
                    <a:pt x="26931" y="62890"/>
                    <a:pt x="26748" y="61097"/>
                  </a:cubicBezTo>
                  <a:cubicBezTo>
                    <a:pt x="26596" y="59516"/>
                    <a:pt x="26444" y="57996"/>
                    <a:pt x="26414" y="56811"/>
                  </a:cubicBezTo>
                  <a:cubicBezTo>
                    <a:pt x="26353" y="54987"/>
                    <a:pt x="26323" y="53923"/>
                    <a:pt x="26323" y="53498"/>
                  </a:cubicBezTo>
                  <a:cubicBezTo>
                    <a:pt x="26323" y="51887"/>
                    <a:pt x="27569" y="49638"/>
                    <a:pt x="28663" y="47662"/>
                  </a:cubicBezTo>
                  <a:cubicBezTo>
                    <a:pt x="29210" y="46689"/>
                    <a:pt x="29697" y="45777"/>
                    <a:pt x="30001" y="45017"/>
                  </a:cubicBezTo>
                  <a:cubicBezTo>
                    <a:pt x="30122" y="44774"/>
                    <a:pt x="30183" y="44531"/>
                    <a:pt x="30274" y="44318"/>
                  </a:cubicBezTo>
                  <a:cubicBezTo>
                    <a:pt x="30700" y="42738"/>
                    <a:pt x="30214" y="42008"/>
                    <a:pt x="30031" y="41795"/>
                  </a:cubicBezTo>
                  <a:lnTo>
                    <a:pt x="29970" y="41218"/>
                  </a:lnTo>
                  <a:lnTo>
                    <a:pt x="29970" y="41218"/>
                  </a:lnTo>
                  <a:cubicBezTo>
                    <a:pt x="30274" y="41279"/>
                    <a:pt x="30426" y="41431"/>
                    <a:pt x="30700" y="41704"/>
                  </a:cubicBezTo>
                  <a:cubicBezTo>
                    <a:pt x="30973" y="42008"/>
                    <a:pt x="31156" y="42373"/>
                    <a:pt x="31247" y="42859"/>
                  </a:cubicBezTo>
                  <a:cubicBezTo>
                    <a:pt x="31521" y="44166"/>
                    <a:pt x="31004" y="45595"/>
                    <a:pt x="30609" y="46750"/>
                  </a:cubicBezTo>
                  <a:lnTo>
                    <a:pt x="28633" y="52252"/>
                  </a:lnTo>
                  <a:cubicBezTo>
                    <a:pt x="28603" y="52373"/>
                    <a:pt x="28663" y="52464"/>
                    <a:pt x="28755" y="52495"/>
                  </a:cubicBezTo>
                  <a:cubicBezTo>
                    <a:pt x="28785" y="52525"/>
                    <a:pt x="28815" y="52525"/>
                    <a:pt x="28815" y="52525"/>
                  </a:cubicBezTo>
                  <a:cubicBezTo>
                    <a:pt x="28907" y="52525"/>
                    <a:pt x="28967" y="52464"/>
                    <a:pt x="28998" y="52373"/>
                  </a:cubicBezTo>
                  <a:lnTo>
                    <a:pt x="29028" y="52282"/>
                  </a:lnTo>
                  <a:cubicBezTo>
                    <a:pt x="29028" y="52373"/>
                    <a:pt x="29089" y="52434"/>
                    <a:pt x="29180" y="52464"/>
                  </a:cubicBezTo>
                  <a:cubicBezTo>
                    <a:pt x="29271" y="52495"/>
                    <a:pt x="29362" y="52647"/>
                    <a:pt x="29332" y="52768"/>
                  </a:cubicBezTo>
                  <a:cubicBezTo>
                    <a:pt x="29302" y="52920"/>
                    <a:pt x="29180" y="53042"/>
                    <a:pt x="28998" y="53103"/>
                  </a:cubicBezTo>
                  <a:cubicBezTo>
                    <a:pt x="28933" y="53128"/>
                    <a:pt x="28864" y="53138"/>
                    <a:pt x="28789" y="53138"/>
                  </a:cubicBezTo>
                  <a:cubicBezTo>
                    <a:pt x="28686" y="53138"/>
                    <a:pt x="28573" y="53120"/>
                    <a:pt x="28451" y="53103"/>
                  </a:cubicBezTo>
                  <a:cubicBezTo>
                    <a:pt x="28268" y="53042"/>
                    <a:pt x="28055" y="52951"/>
                    <a:pt x="27964" y="52768"/>
                  </a:cubicBezTo>
                  <a:cubicBezTo>
                    <a:pt x="27903" y="52647"/>
                    <a:pt x="27934" y="52464"/>
                    <a:pt x="28025" y="52373"/>
                  </a:cubicBezTo>
                  <a:cubicBezTo>
                    <a:pt x="28086" y="52292"/>
                    <a:pt x="28187" y="52252"/>
                    <a:pt x="28284" y="52252"/>
                  </a:cubicBezTo>
                  <a:cubicBezTo>
                    <a:pt x="28332" y="52252"/>
                    <a:pt x="28380" y="52262"/>
                    <a:pt x="28420" y="52282"/>
                  </a:cubicBezTo>
                  <a:cubicBezTo>
                    <a:pt x="28442" y="52289"/>
                    <a:pt x="28465" y="52293"/>
                    <a:pt x="28488" y="52293"/>
                  </a:cubicBezTo>
                  <a:cubicBezTo>
                    <a:pt x="28564" y="52293"/>
                    <a:pt x="28640" y="52253"/>
                    <a:pt x="28663" y="52160"/>
                  </a:cubicBezTo>
                  <a:cubicBezTo>
                    <a:pt x="28694" y="52069"/>
                    <a:pt x="28663" y="51948"/>
                    <a:pt x="28572" y="51917"/>
                  </a:cubicBezTo>
                  <a:cubicBezTo>
                    <a:pt x="28481" y="51890"/>
                    <a:pt x="28387" y="51876"/>
                    <a:pt x="28295" y="51876"/>
                  </a:cubicBezTo>
                  <a:cubicBezTo>
                    <a:pt x="28081" y="51876"/>
                    <a:pt x="27879" y="51951"/>
                    <a:pt x="27751" y="52100"/>
                  </a:cubicBezTo>
                  <a:cubicBezTo>
                    <a:pt x="27539" y="52343"/>
                    <a:pt x="27478" y="52677"/>
                    <a:pt x="27630" y="52951"/>
                  </a:cubicBezTo>
                  <a:cubicBezTo>
                    <a:pt x="27660" y="53011"/>
                    <a:pt x="27721" y="53103"/>
                    <a:pt x="27782" y="53163"/>
                  </a:cubicBezTo>
                  <a:cubicBezTo>
                    <a:pt x="27751" y="53163"/>
                    <a:pt x="27691" y="53194"/>
                    <a:pt x="27660" y="53255"/>
                  </a:cubicBezTo>
                  <a:cubicBezTo>
                    <a:pt x="27478" y="53528"/>
                    <a:pt x="27296" y="53863"/>
                    <a:pt x="27387" y="54197"/>
                  </a:cubicBezTo>
                  <a:cubicBezTo>
                    <a:pt x="27478" y="54470"/>
                    <a:pt x="27721" y="54683"/>
                    <a:pt x="28086" y="54805"/>
                  </a:cubicBezTo>
                  <a:cubicBezTo>
                    <a:pt x="28207" y="54835"/>
                    <a:pt x="28329" y="54866"/>
                    <a:pt x="28451" y="54866"/>
                  </a:cubicBezTo>
                  <a:cubicBezTo>
                    <a:pt x="28694" y="54866"/>
                    <a:pt x="28907" y="54774"/>
                    <a:pt x="29089" y="54653"/>
                  </a:cubicBezTo>
                  <a:cubicBezTo>
                    <a:pt x="29423" y="54410"/>
                    <a:pt x="29514" y="53923"/>
                    <a:pt x="29302" y="53619"/>
                  </a:cubicBezTo>
                  <a:cubicBezTo>
                    <a:pt x="29263" y="53562"/>
                    <a:pt x="29200" y="53540"/>
                    <a:pt x="29136" y="53540"/>
                  </a:cubicBezTo>
                  <a:cubicBezTo>
                    <a:pt x="29099" y="53540"/>
                    <a:pt x="29061" y="53547"/>
                    <a:pt x="29028" y="53559"/>
                  </a:cubicBezTo>
                  <a:cubicBezTo>
                    <a:pt x="28937" y="53619"/>
                    <a:pt x="28937" y="53741"/>
                    <a:pt x="28998" y="53832"/>
                  </a:cubicBezTo>
                  <a:cubicBezTo>
                    <a:pt x="29089" y="53984"/>
                    <a:pt x="28998" y="54227"/>
                    <a:pt x="28846" y="54349"/>
                  </a:cubicBezTo>
                  <a:cubicBezTo>
                    <a:pt x="28744" y="54430"/>
                    <a:pt x="28603" y="54470"/>
                    <a:pt x="28438" y="54470"/>
                  </a:cubicBezTo>
                  <a:cubicBezTo>
                    <a:pt x="28356" y="54470"/>
                    <a:pt x="28268" y="54460"/>
                    <a:pt x="28177" y="54440"/>
                  </a:cubicBezTo>
                  <a:cubicBezTo>
                    <a:pt x="28025" y="54379"/>
                    <a:pt x="27812" y="54258"/>
                    <a:pt x="27751" y="54075"/>
                  </a:cubicBezTo>
                  <a:cubicBezTo>
                    <a:pt x="27721" y="53893"/>
                    <a:pt x="27843" y="53650"/>
                    <a:pt x="27964" y="53437"/>
                  </a:cubicBezTo>
                  <a:cubicBezTo>
                    <a:pt x="27995" y="53407"/>
                    <a:pt x="27995" y="53346"/>
                    <a:pt x="27995" y="53315"/>
                  </a:cubicBezTo>
                  <a:cubicBezTo>
                    <a:pt x="28086" y="53376"/>
                    <a:pt x="28207" y="53407"/>
                    <a:pt x="28359" y="53467"/>
                  </a:cubicBezTo>
                  <a:cubicBezTo>
                    <a:pt x="28481" y="53498"/>
                    <a:pt x="28633" y="53498"/>
                    <a:pt x="28785" y="53498"/>
                  </a:cubicBezTo>
                  <a:cubicBezTo>
                    <a:pt x="28907" y="53498"/>
                    <a:pt x="28998" y="53498"/>
                    <a:pt x="29119" y="53467"/>
                  </a:cubicBezTo>
                  <a:cubicBezTo>
                    <a:pt x="29423" y="53376"/>
                    <a:pt x="29636" y="53133"/>
                    <a:pt x="29697" y="52859"/>
                  </a:cubicBezTo>
                  <a:cubicBezTo>
                    <a:pt x="29788" y="52525"/>
                    <a:pt x="29575" y="52191"/>
                    <a:pt x="29271" y="52100"/>
                  </a:cubicBezTo>
                  <a:cubicBezTo>
                    <a:pt x="29255" y="52091"/>
                    <a:pt x="29237" y="52088"/>
                    <a:pt x="29218" y="52088"/>
                  </a:cubicBezTo>
                  <a:cubicBezTo>
                    <a:pt x="29166" y="52088"/>
                    <a:pt x="29111" y="52116"/>
                    <a:pt x="29089" y="52160"/>
                  </a:cubicBezTo>
                  <a:lnTo>
                    <a:pt x="30973" y="46872"/>
                  </a:lnTo>
                  <a:cubicBezTo>
                    <a:pt x="31399" y="45686"/>
                    <a:pt x="31916" y="44197"/>
                    <a:pt x="31612" y="42768"/>
                  </a:cubicBezTo>
                  <a:cubicBezTo>
                    <a:pt x="31490" y="42221"/>
                    <a:pt x="31277" y="41795"/>
                    <a:pt x="30973" y="41461"/>
                  </a:cubicBezTo>
                  <a:cubicBezTo>
                    <a:pt x="30882" y="41340"/>
                    <a:pt x="30761" y="41218"/>
                    <a:pt x="30639" y="41096"/>
                  </a:cubicBezTo>
                  <a:close/>
                  <a:moveTo>
                    <a:pt x="20487" y="48513"/>
                  </a:moveTo>
                  <a:cubicBezTo>
                    <a:pt x="20821" y="48513"/>
                    <a:pt x="21156" y="48665"/>
                    <a:pt x="21460" y="48969"/>
                  </a:cubicBezTo>
                  <a:cubicBezTo>
                    <a:pt x="21551" y="49060"/>
                    <a:pt x="21672" y="49151"/>
                    <a:pt x="21764" y="49273"/>
                  </a:cubicBezTo>
                  <a:cubicBezTo>
                    <a:pt x="21064" y="53650"/>
                    <a:pt x="20274" y="59698"/>
                    <a:pt x="19909" y="66568"/>
                  </a:cubicBezTo>
                  <a:cubicBezTo>
                    <a:pt x="19879" y="67145"/>
                    <a:pt x="19849" y="67723"/>
                    <a:pt x="19818" y="68331"/>
                  </a:cubicBezTo>
                  <a:cubicBezTo>
                    <a:pt x="19636" y="67024"/>
                    <a:pt x="19453" y="65656"/>
                    <a:pt x="19271" y="64288"/>
                  </a:cubicBezTo>
                  <a:cubicBezTo>
                    <a:pt x="19028" y="62434"/>
                    <a:pt x="18785" y="60519"/>
                    <a:pt x="18481" y="58878"/>
                  </a:cubicBezTo>
                  <a:cubicBezTo>
                    <a:pt x="18298" y="57996"/>
                    <a:pt x="18116" y="56963"/>
                    <a:pt x="18390" y="56021"/>
                  </a:cubicBezTo>
                  <a:cubicBezTo>
                    <a:pt x="18663" y="55139"/>
                    <a:pt x="19180" y="54379"/>
                    <a:pt x="20061" y="53528"/>
                  </a:cubicBezTo>
                  <a:cubicBezTo>
                    <a:pt x="20122" y="53467"/>
                    <a:pt x="20153" y="53346"/>
                    <a:pt x="20092" y="53285"/>
                  </a:cubicBezTo>
                  <a:cubicBezTo>
                    <a:pt x="19727" y="52859"/>
                    <a:pt x="19423" y="52434"/>
                    <a:pt x="19089" y="52008"/>
                  </a:cubicBezTo>
                  <a:cubicBezTo>
                    <a:pt x="18846" y="51704"/>
                    <a:pt x="18633" y="51431"/>
                    <a:pt x="18420" y="51127"/>
                  </a:cubicBezTo>
                  <a:cubicBezTo>
                    <a:pt x="18542" y="50732"/>
                    <a:pt x="18663" y="50337"/>
                    <a:pt x="18846" y="49941"/>
                  </a:cubicBezTo>
                  <a:cubicBezTo>
                    <a:pt x="19241" y="49090"/>
                    <a:pt x="19727" y="48604"/>
                    <a:pt x="20244" y="48513"/>
                  </a:cubicBezTo>
                  <a:lnTo>
                    <a:pt x="20305" y="48513"/>
                  </a:lnTo>
                  <a:cubicBezTo>
                    <a:pt x="20335" y="48543"/>
                    <a:pt x="20365" y="48543"/>
                    <a:pt x="20396" y="48543"/>
                  </a:cubicBezTo>
                  <a:cubicBezTo>
                    <a:pt x="20426" y="48543"/>
                    <a:pt x="20457" y="48543"/>
                    <a:pt x="20487" y="48513"/>
                  </a:cubicBezTo>
                  <a:close/>
                  <a:moveTo>
                    <a:pt x="35168" y="62738"/>
                  </a:moveTo>
                  <a:lnTo>
                    <a:pt x="35168" y="62738"/>
                  </a:lnTo>
                  <a:cubicBezTo>
                    <a:pt x="35806" y="65474"/>
                    <a:pt x="36384" y="67662"/>
                    <a:pt x="36445" y="67996"/>
                  </a:cubicBezTo>
                  <a:lnTo>
                    <a:pt x="35958" y="70762"/>
                  </a:lnTo>
                  <a:lnTo>
                    <a:pt x="35259" y="69000"/>
                  </a:lnTo>
                  <a:lnTo>
                    <a:pt x="35168" y="62738"/>
                  </a:lnTo>
                  <a:close/>
                  <a:moveTo>
                    <a:pt x="42068" y="70793"/>
                  </a:moveTo>
                  <a:lnTo>
                    <a:pt x="47539" y="73924"/>
                  </a:lnTo>
                  <a:lnTo>
                    <a:pt x="40761" y="77936"/>
                  </a:lnTo>
                  <a:cubicBezTo>
                    <a:pt x="41308" y="75747"/>
                    <a:pt x="41764" y="73073"/>
                    <a:pt x="42068" y="70793"/>
                  </a:cubicBezTo>
                  <a:close/>
                  <a:moveTo>
                    <a:pt x="22068" y="42160"/>
                  </a:moveTo>
                  <a:cubicBezTo>
                    <a:pt x="19879" y="44896"/>
                    <a:pt x="18450" y="47723"/>
                    <a:pt x="17751" y="50793"/>
                  </a:cubicBezTo>
                  <a:cubicBezTo>
                    <a:pt x="17721" y="50823"/>
                    <a:pt x="17751" y="50884"/>
                    <a:pt x="17782" y="50945"/>
                  </a:cubicBezTo>
                  <a:cubicBezTo>
                    <a:pt x="17842" y="51036"/>
                    <a:pt x="17903" y="51127"/>
                    <a:pt x="17994" y="51218"/>
                  </a:cubicBezTo>
                  <a:cubicBezTo>
                    <a:pt x="17691" y="52343"/>
                    <a:pt x="17599" y="53559"/>
                    <a:pt x="17721" y="54714"/>
                  </a:cubicBezTo>
                  <a:cubicBezTo>
                    <a:pt x="17751" y="54835"/>
                    <a:pt x="17812" y="54896"/>
                    <a:pt x="17934" y="54896"/>
                  </a:cubicBezTo>
                  <a:cubicBezTo>
                    <a:pt x="18055" y="54896"/>
                    <a:pt x="18116" y="54774"/>
                    <a:pt x="18116" y="54683"/>
                  </a:cubicBezTo>
                  <a:cubicBezTo>
                    <a:pt x="17994" y="53650"/>
                    <a:pt x="18055" y="52616"/>
                    <a:pt x="18298" y="51583"/>
                  </a:cubicBezTo>
                  <a:cubicBezTo>
                    <a:pt x="18450" y="51796"/>
                    <a:pt x="18602" y="52008"/>
                    <a:pt x="18785" y="52221"/>
                  </a:cubicBezTo>
                  <a:cubicBezTo>
                    <a:pt x="19058" y="52616"/>
                    <a:pt x="19362" y="52981"/>
                    <a:pt x="19666" y="53376"/>
                  </a:cubicBezTo>
                  <a:cubicBezTo>
                    <a:pt x="18815" y="54197"/>
                    <a:pt x="18298" y="54987"/>
                    <a:pt x="18025" y="55899"/>
                  </a:cubicBezTo>
                  <a:cubicBezTo>
                    <a:pt x="17721" y="56932"/>
                    <a:pt x="17934" y="57996"/>
                    <a:pt x="18116" y="58969"/>
                  </a:cubicBezTo>
                  <a:cubicBezTo>
                    <a:pt x="18420" y="60580"/>
                    <a:pt x="18663" y="62495"/>
                    <a:pt x="18906" y="64319"/>
                  </a:cubicBezTo>
                  <a:cubicBezTo>
                    <a:pt x="19119" y="66173"/>
                    <a:pt x="19393" y="68088"/>
                    <a:pt x="19697" y="69729"/>
                  </a:cubicBezTo>
                  <a:cubicBezTo>
                    <a:pt x="19697" y="69790"/>
                    <a:pt x="19727" y="69820"/>
                    <a:pt x="19757" y="69851"/>
                  </a:cubicBezTo>
                  <a:cubicBezTo>
                    <a:pt x="19697" y="72191"/>
                    <a:pt x="19666" y="74410"/>
                    <a:pt x="19697" y="76598"/>
                  </a:cubicBezTo>
                  <a:cubicBezTo>
                    <a:pt x="19697" y="77237"/>
                    <a:pt x="19727" y="77875"/>
                    <a:pt x="19727" y="78513"/>
                  </a:cubicBezTo>
                  <a:lnTo>
                    <a:pt x="16110" y="76355"/>
                  </a:lnTo>
                  <a:lnTo>
                    <a:pt x="16171" y="67085"/>
                  </a:lnTo>
                  <a:lnTo>
                    <a:pt x="18025" y="67358"/>
                  </a:lnTo>
                  <a:lnTo>
                    <a:pt x="18177" y="67358"/>
                  </a:lnTo>
                  <a:cubicBezTo>
                    <a:pt x="18177" y="67328"/>
                    <a:pt x="18177" y="67328"/>
                    <a:pt x="18177" y="67328"/>
                  </a:cubicBezTo>
                  <a:cubicBezTo>
                    <a:pt x="18207" y="67328"/>
                    <a:pt x="18207" y="67328"/>
                    <a:pt x="18207" y="67297"/>
                  </a:cubicBezTo>
                  <a:cubicBezTo>
                    <a:pt x="18238" y="67297"/>
                    <a:pt x="18238" y="67267"/>
                    <a:pt x="18238" y="67267"/>
                  </a:cubicBezTo>
                  <a:cubicBezTo>
                    <a:pt x="18238" y="67267"/>
                    <a:pt x="18238" y="67267"/>
                    <a:pt x="18238" y="67237"/>
                  </a:cubicBezTo>
                  <a:lnTo>
                    <a:pt x="18785" y="65930"/>
                  </a:lnTo>
                  <a:cubicBezTo>
                    <a:pt x="18785" y="65899"/>
                    <a:pt x="18785" y="65838"/>
                    <a:pt x="18785" y="65808"/>
                  </a:cubicBezTo>
                  <a:lnTo>
                    <a:pt x="16566" y="58513"/>
                  </a:lnTo>
                  <a:cubicBezTo>
                    <a:pt x="16627" y="58483"/>
                    <a:pt x="16627" y="58422"/>
                    <a:pt x="16627" y="58391"/>
                  </a:cubicBezTo>
                  <a:cubicBezTo>
                    <a:pt x="16870" y="55018"/>
                    <a:pt x="17295" y="50063"/>
                    <a:pt x="17903" y="45717"/>
                  </a:cubicBezTo>
                  <a:cubicBezTo>
                    <a:pt x="18025" y="44835"/>
                    <a:pt x="18177" y="44075"/>
                    <a:pt x="18602" y="43467"/>
                  </a:cubicBezTo>
                  <a:cubicBezTo>
                    <a:pt x="19241" y="42586"/>
                    <a:pt x="20730" y="42373"/>
                    <a:pt x="21916" y="42160"/>
                  </a:cubicBezTo>
                  <a:close/>
                  <a:moveTo>
                    <a:pt x="37539" y="45595"/>
                  </a:moveTo>
                  <a:cubicBezTo>
                    <a:pt x="37964" y="45960"/>
                    <a:pt x="38329" y="46324"/>
                    <a:pt x="38542" y="46750"/>
                  </a:cubicBezTo>
                  <a:cubicBezTo>
                    <a:pt x="39119" y="47844"/>
                    <a:pt x="40001" y="52160"/>
                    <a:pt x="40761" y="56416"/>
                  </a:cubicBezTo>
                  <a:cubicBezTo>
                    <a:pt x="40761" y="56416"/>
                    <a:pt x="40761" y="56446"/>
                    <a:pt x="40761" y="56446"/>
                  </a:cubicBezTo>
                  <a:cubicBezTo>
                    <a:pt x="41551" y="60945"/>
                    <a:pt x="42220" y="65352"/>
                    <a:pt x="42220" y="65778"/>
                  </a:cubicBezTo>
                  <a:cubicBezTo>
                    <a:pt x="42250" y="66112"/>
                    <a:pt x="42068" y="68027"/>
                    <a:pt x="41734" y="70459"/>
                  </a:cubicBezTo>
                  <a:lnTo>
                    <a:pt x="41734" y="70489"/>
                  </a:lnTo>
                  <a:cubicBezTo>
                    <a:pt x="41399" y="72890"/>
                    <a:pt x="40913" y="75778"/>
                    <a:pt x="40335" y="78088"/>
                  </a:cubicBezTo>
                  <a:cubicBezTo>
                    <a:pt x="40305" y="78118"/>
                    <a:pt x="40335" y="78149"/>
                    <a:pt x="40335" y="78179"/>
                  </a:cubicBezTo>
                  <a:lnTo>
                    <a:pt x="37022" y="80124"/>
                  </a:lnTo>
                  <a:cubicBezTo>
                    <a:pt x="37022" y="80064"/>
                    <a:pt x="36992" y="80003"/>
                    <a:pt x="36931" y="79972"/>
                  </a:cubicBezTo>
                  <a:cubicBezTo>
                    <a:pt x="36293" y="79638"/>
                    <a:pt x="35958" y="79304"/>
                    <a:pt x="35472" y="78422"/>
                  </a:cubicBezTo>
                  <a:cubicBezTo>
                    <a:pt x="35350" y="78209"/>
                    <a:pt x="35259" y="77966"/>
                    <a:pt x="35168" y="77693"/>
                  </a:cubicBezTo>
                  <a:lnTo>
                    <a:pt x="36840" y="68027"/>
                  </a:lnTo>
                  <a:cubicBezTo>
                    <a:pt x="36840" y="67996"/>
                    <a:pt x="36840" y="67966"/>
                    <a:pt x="36840" y="67936"/>
                  </a:cubicBezTo>
                  <a:cubicBezTo>
                    <a:pt x="36809" y="67844"/>
                    <a:pt x="34226" y="57753"/>
                    <a:pt x="33405" y="52859"/>
                  </a:cubicBezTo>
                  <a:cubicBezTo>
                    <a:pt x="33618" y="52768"/>
                    <a:pt x="33831" y="52677"/>
                    <a:pt x="34043" y="52616"/>
                  </a:cubicBezTo>
                  <a:cubicBezTo>
                    <a:pt x="34135" y="52586"/>
                    <a:pt x="34165" y="52495"/>
                    <a:pt x="34165" y="52404"/>
                  </a:cubicBezTo>
                  <a:cubicBezTo>
                    <a:pt x="34074" y="51704"/>
                    <a:pt x="34013" y="50975"/>
                    <a:pt x="33922" y="50276"/>
                  </a:cubicBezTo>
                  <a:cubicBezTo>
                    <a:pt x="33983" y="50245"/>
                    <a:pt x="34013" y="50185"/>
                    <a:pt x="34013" y="50124"/>
                  </a:cubicBezTo>
                  <a:cubicBezTo>
                    <a:pt x="34013" y="49060"/>
                    <a:pt x="34378" y="47996"/>
                    <a:pt x="35046" y="47176"/>
                  </a:cubicBezTo>
                  <a:cubicBezTo>
                    <a:pt x="35685" y="46416"/>
                    <a:pt x="36597" y="45838"/>
                    <a:pt x="37539" y="45595"/>
                  </a:cubicBezTo>
                  <a:close/>
                  <a:moveTo>
                    <a:pt x="41186" y="56750"/>
                  </a:moveTo>
                  <a:lnTo>
                    <a:pt x="61795" y="68452"/>
                  </a:lnTo>
                  <a:lnTo>
                    <a:pt x="61764" y="81674"/>
                  </a:lnTo>
                  <a:lnTo>
                    <a:pt x="49940" y="74987"/>
                  </a:lnTo>
                  <a:lnTo>
                    <a:pt x="50487" y="72556"/>
                  </a:lnTo>
                  <a:cubicBezTo>
                    <a:pt x="50518" y="72495"/>
                    <a:pt x="50487" y="72404"/>
                    <a:pt x="50427" y="72373"/>
                  </a:cubicBezTo>
                  <a:cubicBezTo>
                    <a:pt x="50391" y="72338"/>
                    <a:pt x="50345" y="72323"/>
                    <a:pt x="50301" y="72323"/>
                  </a:cubicBezTo>
                  <a:cubicBezTo>
                    <a:pt x="50269" y="72323"/>
                    <a:pt x="50239" y="72330"/>
                    <a:pt x="50214" y="72343"/>
                  </a:cubicBezTo>
                  <a:lnTo>
                    <a:pt x="47934" y="73711"/>
                  </a:lnTo>
                  <a:lnTo>
                    <a:pt x="42129" y="70398"/>
                  </a:lnTo>
                  <a:cubicBezTo>
                    <a:pt x="42463" y="67996"/>
                    <a:pt x="42615" y="66082"/>
                    <a:pt x="42615" y="65747"/>
                  </a:cubicBezTo>
                  <a:cubicBezTo>
                    <a:pt x="42585" y="65352"/>
                    <a:pt x="41977" y="61157"/>
                    <a:pt x="41186" y="56750"/>
                  </a:cubicBezTo>
                  <a:close/>
                  <a:moveTo>
                    <a:pt x="35290" y="78848"/>
                  </a:moveTo>
                  <a:cubicBezTo>
                    <a:pt x="35746" y="79608"/>
                    <a:pt x="36080" y="79972"/>
                    <a:pt x="36718" y="80307"/>
                  </a:cubicBezTo>
                  <a:lnTo>
                    <a:pt x="35259" y="81158"/>
                  </a:lnTo>
                  <a:cubicBezTo>
                    <a:pt x="35229" y="81188"/>
                    <a:pt x="35198" y="81219"/>
                    <a:pt x="35168" y="81279"/>
                  </a:cubicBezTo>
                  <a:lnTo>
                    <a:pt x="34986" y="81918"/>
                  </a:lnTo>
                  <a:lnTo>
                    <a:pt x="32980" y="82708"/>
                  </a:lnTo>
                  <a:cubicBezTo>
                    <a:pt x="32852" y="82763"/>
                    <a:pt x="32702" y="82806"/>
                    <a:pt x="32577" y="82806"/>
                  </a:cubicBezTo>
                  <a:cubicBezTo>
                    <a:pt x="32493" y="82806"/>
                    <a:pt x="32420" y="82787"/>
                    <a:pt x="32372" y="82738"/>
                  </a:cubicBezTo>
                  <a:cubicBezTo>
                    <a:pt x="32311" y="82678"/>
                    <a:pt x="32341" y="82556"/>
                    <a:pt x="32372" y="82465"/>
                  </a:cubicBezTo>
                  <a:cubicBezTo>
                    <a:pt x="32402" y="82343"/>
                    <a:pt x="32493" y="82222"/>
                    <a:pt x="32584" y="82100"/>
                  </a:cubicBezTo>
                  <a:lnTo>
                    <a:pt x="35290" y="78848"/>
                  </a:lnTo>
                  <a:close/>
                  <a:moveTo>
                    <a:pt x="34773" y="82678"/>
                  </a:moveTo>
                  <a:lnTo>
                    <a:pt x="34439" y="83863"/>
                  </a:lnTo>
                  <a:lnTo>
                    <a:pt x="33557" y="84380"/>
                  </a:lnTo>
                  <a:cubicBezTo>
                    <a:pt x="33891" y="83802"/>
                    <a:pt x="34317" y="83194"/>
                    <a:pt x="34773" y="82678"/>
                  </a:cubicBezTo>
                  <a:close/>
                  <a:moveTo>
                    <a:pt x="50001" y="72921"/>
                  </a:moveTo>
                  <a:lnTo>
                    <a:pt x="48968" y="77389"/>
                  </a:lnTo>
                  <a:cubicBezTo>
                    <a:pt x="48968" y="77389"/>
                    <a:pt x="48937" y="77419"/>
                    <a:pt x="48937" y="77419"/>
                  </a:cubicBezTo>
                  <a:lnTo>
                    <a:pt x="44955" y="84380"/>
                  </a:lnTo>
                  <a:lnTo>
                    <a:pt x="45229" y="83133"/>
                  </a:lnTo>
                  <a:cubicBezTo>
                    <a:pt x="45229" y="83073"/>
                    <a:pt x="45199" y="82981"/>
                    <a:pt x="45138" y="82951"/>
                  </a:cubicBezTo>
                  <a:cubicBezTo>
                    <a:pt x="45102" y="82915"/>
                    <a:pt x="45056" y="82901"/>
                    <a:pt x="45012" y="82901"/>
                  </a:cubicBezTo>
                  <a:cubicBezTo>
                    <a:pt x="44981" y="82901"/>
                    <a:pt x="44950" y="82908"/>
                    <a:pt x="44925" y="82921"/>
                  </a:cubicBezTo>
                  <a:lnTo>
                    <a:pt x="43041" y="84045"/>
                  </a:lnTo>
                  <a:lnTo>
                    <a:pt x="49028" y="73559"/>
                  </a:lnTo>
                  <a:cubicBezTo>
                    <a:pt x="49059" y="73528"/>
                    <a:pt x="49059" y="73498"/>
                    <a:pt x="49059" y="73468"/>
                  </a:cubicBezTo>
                  <a:lnTo>
                    <a:pt x="50001" y="72921"/>
                  </a:lnTo>
                  <a:close/>
                  <a:moveTo>
                    <a:pt x="35381" y="74167"/>
                  </a:moveTo>
                  <a:lnTo>
                    <a:pt x="34773" y="77693"/>
                  </a:lnTo>
                  <a:cubicBezTo>
                    <a:pt x="34773" y="77723"/>
                    <a:pt x="34773" y="77753"/>
                    <a:pt x="34773" y="77784"/>
                  </a:cubicBezTo>
                  <a:cubicBezTo>
                    <a:pt x="34864" y="78027"/>
                    <a:pt x="34986" y="78270"/>
                    <a:pt x="35077" y="78483"/>
                  </a:cubicBezTo>
                  <a:lnTo>
                    <a:pt x="32311" y="81857"/>
                  </a:lnTo>
                  <a:cubicBezTo>
                    <a:pt x="32189" y="82009"/>
                    <a:pt x="32068" y="82130"/>
                    <a:pt x="32007" y="82313"/>
                  </a:cubicBezTo>
                  <a:cubicBezTo>
                    <a:pt x="31916" y="82556"/>
                    <a:pt x="31946" y="82799"/>
                    <a:pt x="32098" y="82981"/>
                  </a:cubicBezTo>
                  <a:cubicBezTo>
                    <a:pt x="32202" y="83120"/>
                    <a:pt x="32366" y="83190"/>
                    <a:pt x="32578" y="83190"/>
                  </a:cubicBezTo>
                  <a:cubicBezTo>
                    <a:pt x="32737" y="83190"/>
                    <a:pt x="32923" y="83151"/>
                    <a:pt x="33132" y="83073"/>
                  </a:cubicBezTo>
                  <a:lnTo>
                    <a:pt x="34347" y="82586"/>
                  </a:lnTo>
                  <a:lnTo>
                    <a:pt x="34347" y="82586"/>
                  </a:lnTo>
                  <a:cubicBezTo>
                    <a:pt x="33800" y="83255"/>
                    <a:pt x="33314" y="83985"/>
                    <a:pt x="32949" y="84744"/>
                  </a:cubicBezTo>
                  <a:lnTo>
                    <a:pt x="32919" y="84744"/>
                  </a:lnTo>
                  <a:lnTo>
                    <a:pt x="32402" y="85079"/>
                  </a:lnTo>
                  <a:cubicBezTo>
                    <a:pt x="31916" y="84988"/>
                    <a:pt x="31399" y="84684"/>
                    <a:pt x="31065" y="84258"/>
                  </a:cubicBezTo>
                  <a:cubicBezTo>
                    <a:pt x="30548" y="83650"/>
                    <a:pt x="30426" y="83194"/>
                    <a:pt x="30335" y="82434"/>
                  </a:cubicBezTo>
                  <a:lnTo>
                    <a:pt x="30335" y="77237"/>
                  </a:lnTo>
                  <a:lnTo>
                    <a:pt x="35381" y="74167"/>
                  </a:lnTo>
                  <a:close/>
                  <a:moveTo>
                    <a:pt x="37265" y="80398"/>
                  </a:moveTo>
                  <a:lnTo>
                    <a:pt x="34439" y="85352"/>
                  </a:lnTo>
                  <a:lnTo>
                    <a:pt x="34439" y="85352"/>
                  </a:lnTo>
                  <a:lnTo>
                    <a:pt x="35502" y="81462"/>
                  </a:lnTo>
                  <a:lnTo>
                    <a:pt x="37265" y="80398"/>
                  </a:lnTo>
                  <a:close/>
                  <a:moveTo>
                    <a:pt x="48664" y="78696"/>
                  </a:moveTo>
                  <a:lnTo>
                    <a:pt x="48025" y="81431"/>
                  </a:lnTo>
                  <a:lnTo>
                    <a:pt x="47357" y="84015"/>
                  </a:lnTo>
                  <a:lnTo>
                    <a:pt x="44743" y="85474"/>
                  </a:lnTo>
                  <a:lnTo>
                    <a:pt x="44743" y="85444"/>
                  </a:lnTo>
                  <a:cubicBezTo>
                    <a:pt x="44803" y="85444"/>
                    <a:pt x="44803" y="85413"/>
                    <a:pt x="44834" y="85383"/>
                  </a:cubicBezTo>
                  <a:lnTo>
                    <a:pt x="48664" y="78696"/>
                  </a:lnTo>
                  <a:close/>
                  <a:moveTo>
                    <a:pt x="33192" y="53711"/>
                  </a:moveTo>
                  <a:cubicBezTo>
                    <a:pt x="33223" y="53954"/>
                    <a:pt x="33284" y="54197"/>
                    <a:pt x="33314" y="54440"/>
                  </a:cubicBezTo>
                  <a:cubicBezTo>
                    <a:pt x="33284" y="54440"/>
                    <a:pt x="33223" y="54440"/>
                    <a:pt x="33162" y="54470"/>
                  </a:cubicBezTo>
                  <a:lnTo>
                    <a:pt x="29849" y="56537"/>
                  </a:lnTo>
                  <a:cubicBezTo>
                    <a:pt x="29758" y="56598"/>
                    <a:pt x="29727" y="56689"/>
                    <a:pt x="29788" y="56781"/>
                  </a:cubicBezTo>
                  <a:cubicBezTo>
                    <a:pt x="29818" y="56841"/>
                    <a:pt x="29879" y="56872"/>
                    <a:pt x="29940" y="56872"/>
                  </a:cubicBezTo>
                  <a:cubicBezTo>
                    <a:pt x="29970" y="56872"/>
                    <a:pt x="30001" y="56872"/>
                    <a:pt x="30031" y="56841"/>
                  </a:cubicBezTo>
                  <a:lnTo>
                    <a:pt x="33375" y="54774"/>
                  </a:lnTo>
                  <a:cubicBezTo>
                    <a:pt x="33435" y="55109"/>
                    <a:pt x="33527" y="55473"/>
                    <a:pt x="33587" y="55838"/>
                  </a:cubicBezTo>
                  <a:lnTo>
                    <a:pt x="30366" y="57753"/>
                  </a:lnTo>
                  <a:cubicBezTo>
                    <a:pt x="30274" y="57814"/>
                    <a:pt x="30244" y="57936"/>
                    <a:pt x="30305" y="58027"/>
                  </a:cubicBezTo>
                  <a:cubicBezTo>
                    <a:pt x="30335" y="58088"/>
                    <a:pt x="30396" y="58118"/>
                    <a:pt x="30457" y="58118"/>
                  </a:cubicBezTo>
                  <a:cubicBezTo>
                    <a:pt x="30487" y="58118"/>
                    <a:pt x="30518" y="58118"/>
                    <a:pt x="30548" y="58088"/>
                  </a:cubicBezTo>
                  <a:lnTo>
                    <a:pt x="33679" y="56233"/>
                  </a:lnTo>
                  <a:cubicBezTo>
                    <a:pt x="33770" y="56629"/>
                    <a:pt x="33861" y="57024"/>
                    <a:pt x="33952" y="57449"/>
                  </a:cubicBezTo>
                  <a:lnTo>
                    <a:pt x="33891" y="57449"/>
                  </a:lnTo>
                  <a:lnTo>
                    <a:pt x="30821" y="59091"/>
                  </a:lnTo>
                  <a:cubicBezTo>
                    <a:pt x="30730" y="59121"/>
                    <a:pt x="30700" y="59243"/>
                    <a:pt x="30730" y="59334"/>
                  </a:cubicBezTo>
                  <a:cubicBezTo>
                    <a:pt x="30761" y="59395"/>
                    <a:pt x="30821" y="59455"/>
                    <a:pt x="30913" y="59455"/>
                  </a:cubicBezTo>
                  <a:cubicBezTo>
                    <a:pt x="30943" y="59455"/>
                    <a:pt x="30973" y="59425"/>
                    <a:pt x="31004" y="59425"/>
                  </a:cubicBezTo>
                  <a:lnTo>
                    <a:pt x="34013" y="57814"/>
                  </a:lnTo>
                  <a:cubicBezTo>
                    <a:pt x="34135" y="58300"/>
                    <a:pt x="34226" y="58756"/>
                    <a:pt x="34347" y="59243"/>
                  </a:cubicBezTo>
                  <a:lnTo>
                    <a:pt x="31460" y="60762"/>
                  </a:lnTo>
                  <a:cubicBezTo>
                    <a:pt x="31369" y="60823"/>
                    <a:pt x="31308" y="60914"/>
                    <a:pt x="31369" y="61036"/>
                  </a:cubicBezTo>
                  <a:cubicBezTo>
                    <a:pt x="31399" y="61097"/>
                    <a:pt x="31460" y="61127"/>
                    <a:pt x="31551" y="61127"/>
                  </a:cubicBezTo>
                  <a:cubicBezTo>
                    <a:pt x="31581" y="61127"/>
                    <a:pt x="31612" y="61127"/>
                    <a:pt x="31612" y="61097"/>
                  </a:cubicBezTo>
                  <a:lnTo>
                    <a:pt x="34408" y="59638"/>
                  </a:lnTo>
                  <a:lnTo>
                    <a:pt x="34621" y="60458"/>
                  </a:lnTo>
                  <a:cubicBezTo>
                    <a:pt x="34591" y="60489"/>
                    <a:pt x="34591" y="60489"/>
                    <a:pt x="34560" y="60489"/>
                  </a:cubicBezTo>
                  <a:lnTo>
                    <a:pt x="31855" y="62100"/>
                  </a:lnTo>
                  <a:cubicBezTo>
                    <a:pt x="31764" y="62161"/>
                    <a:pt x="31733" y="62282"/>
                    <a:pt x="31794" y="62373"/>
                  </a:cubicBezTo>
                  <a:cubicBezTo>
                    <a:pt x="31825" y="62434"/>
                    <a:pt x="31885" y="62464"/>
                    <a:pt x="31946" y="62464"/>
                  </a:cubicBezTo>
                  <a:cubicBezTo>
                    <a:pt x="31977" y="62464"/>
                    <a:pt x="32007" y="62434"/>
                    <a:pt x="32037" y="62434"/>
                  </a:cubicBezTo>
                  <a:lnTo>
                    <a:pt x="34712" y="60854"/>
                  </a:lnTo>
                  <a:cubicBezTo>
                    <a:pt x="34712" y="60914"/>
                    <a:pt x="34743" y="60975"/>
                    <a:pt x="34743" y="61036"/>
                  </a:cubicBezTo>
                  <a:lnTo>
                    <a:pt x="34773" y="62039"/>
                  </a:lnTo>
                  <a:cubicBezTo>
                    <a:pt x="34712" y="62039"/>
                    <a:pt x="34651" y="62039"/>
                    <a:pt x="34621" y="62069"/>
                  </a:cubicBezTo>
                  <a:lnTo>
                    <a:pt x="33040" y="62890"/>
                  </a:lnTo>
                  <a:cubicBezTo>
                    <a:pt x="32919" y="62920"/>
                    <a:pt x="32888" y="63042"/>
                    <a:pt x="32949" y="63133"/>
                  </a:cubicBezTo>
                  <a:cubicBezTo>
                    <a:pt x="32980" y="63194"/>
                    <a:pt x="33040" y="63255"/>
                    <a:pt x="33101" y="63255"/>
                  </a:cubicBezTo>
                  <a:cubicBezTo>
                    <a:pt x="33132" y="63255"/>
                    <a:pt x="33162" y="63224"/>
                    <a:pt x="33192" y="63224"/>
                  </a:cubicBezTo>
                  <a:lnTo>
                    <a:pt x="34773" y="62404"/>
                  </a:lnTo>
                  <a:lnTo>
                    <a:pt x="34773" y="63407"/>
                  </a:lnTo>
                  <a:lnTo>
                    <a:pt x="34712" y="63407"/>
                  </a:lnTo>
                  <a:lnTo>
                    <a:pt x="33861" y="63771"/>
                  </a:lnTo>
                  <a:cubicBezTo>
                    <a:pt x="33770" y="63832"/>
                    <a:pt x="33709" y="63923"/>
                    <a:pt x="33770" y="64015"/>
                  </a:cubicBezTo>
                  <a:cubicBezTo>
                    <a:pt x="33800" y="64106"/>
                    <a:pt x="33861" y="64136"/>
                    <a:pt x="33952" y="64136"/>
                  </a:cubicBezTo>
                  <a:lnTo>
                    <a:pt x="34013" y="64136"/>
                  </a:lnTo>
                  <a:lnTo>
                    <a:pt x="34803" y="63802"/>
                  </a:lnTo>
                  <a:lnTo>
                    <a:pt x="34864" y="69060"/>
                  </a:lnTo>
                  <a:cubicBezTo>
                    <a:pt x="34864" y="69060"/>
                    <a:pt x="34864" y="69091"/>
                    <a:pt x="34864" y="69121"/>
                  </a:cubicBezTo>
                  <a:lnTo>
                    <a:pt x="35837" y="71492"/>
                  </a:lnTo>
                  <a:lnTo>
                    <a:pt x="35472" y="73680"/>
                  </a:lnTo>
                  <a:lnTo>
                    <a:pt x="30183" y="76902"/>
                  </a:lnTo>
                  <a:cubicBezTo>
                    <a:pt x="30153" y="76872"/>
                    <a:pt x="30153" y="76872"/>
                    <a:pt x="30122" y="76872"/>
                  </a:cubicBezTo>
                  <a:cubicBezTo>
                    <a:pt x="30031" y="76872"/>
                    <a:pt x="29940" y="76963"/>
                    <a:pt x="29940" y="77054"/>
                  </a:cubicBezTo>
                  <a:lnTo>
                    <a:pt x="29940" y="82465"/>
                  </a:lnTo>
                  <a:cubicBezTo>
                    <a:pt x="30062" y="83316"/>
                    <a:pt x="30214" y="83833"/>
                    <a:pt x="30761" y="84501"/>
                  </a:cubicBezTo>
                  <a:cubicBezTo>
                    <a:pt x="31065" y="84896"/>
                    <a:pt x="31490" y="85170"/>
                    <a:pt x="31916" y="85352"/>
                  </a:cubicBezTo>
                  <a:lnTo>
                    <a:pt x="31612" y="85535"/>
                  </a:lnTo>
                  <a:lnTo>
                    <a:pt x="27782" y="83285"/>
                  </a:lnTo>
                  <a:lnTo>
                    <a:pt x="27782" y="78635"/>
                  </a:lnTo>
                  <a:cubicBezTo>
                    <a:pt x="27812" y="78544"/>
                    <a:pt x="27721" y="78453"/>
                    <a:pt x="27630" y="78453"/>
                  </a:cubicBezTo>
                  <a:cubicBezTo>
                    <a:pt x="27508" y="78453"/>
                    <a:pt x="27417" y="78544"/>
                    <a:pt x="27417" y="78635"/>
                  </a:cubicBezTo>
                  <a:lnTo>
                    <a:pt x="27417" y="83042"/>
                  </a:lnTo>
                  <a:lnTo>
                    <a:pt x="26961" y="82769"/>
                  </a:lnTo>
                  <a:cubicBezTo>
                    <a:pt x="26961" y="82738"/>
                    <a:pt x="26961" y="82708"/>
                    <a:pt x="26961" y="82678"/>
                  </a:cubicBezTo>
                  <a:cubicBezTo>
                    <a:pt x="26992" y="79152"/>
                    <a:pt x="27022" y="77115"/>
                    <a:pt x="26992" y="76598"/>
                  </a:cubicBezTo>
                  <a:lnTo>
                    <a:pt x="27113" y="70094"/>
                  </a:lnTo>
                  <a:cubicBezTo>
                    <a:pt x="27144" y="70063"/>
                    <a:pt x="27174" y="70033"/>
                    <a:pt x="27174" y="70003"/>
                  </a:cubicBezTo>
                  <a:cubicBezTo>
                    <a:pt x="27508" y="68422"/>
                    <a:pt x="27903" y="66689"/>
                    <a:pt x="28299" y="65018"/>
                  </a:cubicBezTo>
                  <a:cubicBezTo>
                    <a:pt x="28755" y="63133"/>
                    <a:pt x="29210" y="61188"/>
                    <a:pt x="29545" y="59425"/>
                  </a:cubicBezTo>
                  <a:cubicBezTo>
                    <a:pt x="29636" y="59030"/>
                    <a:pt x="29727" y="58574"/>
                    <a:pt x="29606" y="58118"/>
                  </a:cubicBezTo>
                  <a:cubicBezTo>
                    <a:pt x="29393" y="57449"/>
                    <a:pt x="28755" y="57054"/>
                    <a:pt x="28055" y="56781"/>
                  </a:cubicBezTo>
                  <a:lnTo>
                    <a:pt x="33192" y="53711"/>
                  </a:lnTo>
                  <a:close/>
                  <a:moveTo>
                    <a:pt x="48451" y="73832"/>
                  </a:moveTo>
                  <a:lnTo>
                    <a:pt x="42402" y="84440"/>
                  </a:lnTo>
                  <a:lnTo>
                    <a:pt x="38937" y="86507"/>
                  </a:lnTo>
                  <a:lnTo>
                    <a:pt x="38937" y="86507"/>
                  </a:lnTo>
                  <a:lnTo>
                    <a:pt x="44955" y="75930"/>
                  </a:lnTo>
                  <a:cubicBezTo>
                    <a:pt x="44986" y="75930"/>
                    <a:pt x="44986" y="75899"/>
                    <a:pt x="44986" y="75869"/>
                  </a:cubicBezTo>
                  <a:lnTo>
                    <a:pt x="48451" y="73832"/>
                  </a:lnTo>
                  <a:close/>
                  <a:moveTo>
                    <a:pt x="44348" y="76264"/>
                  </a:moveTo>
                  <a:lnTo>
                    <a:pt x="38420" y="86629"/>
                  </a:lnTo>
                  <a:cubicBezTo>
                    <a:pt x="38390" y="86690"/>
                    <a:pt x="38390" y="86751"/>
                    <a:pt x="38420" y="86811"/>
                  </a:cubicBezTo>
                  <a:lnTo>
                    <a:pt x="37569" y="87328"/>
                  </a:lnTo>
                  <a:cubicBezTo>
                    <a:pt x="37509" y="87328"/>
                    <a:pt x="37478" y="87389"/>
                    <a:pt x="37478" y="87450"/>
                  </a:cubicBezTo>
                  <a:lnTo>
                    <a:pt x="36931" y="89881"/>
                  </a:lnTo>
                  <a:lnTo>
                    <a:pt x="33223" y="92009"/>
                  </a:lnTo>
                  <a:lnTo>
                    <a:pt x="41369" y="77997"/>
                  </a:lnTo>
                  <a:lnTo>
                    <a:pt x="44348" y="76264"/>
                  </a:lnTo>
                  <a:close/>
                  <a:moveTo>
                    <a:pt x="40700" y="78392"/>
                  </a:moveTo>
                  <a:lnTo>
                    <a:pt x="32554" y="92374"/>
                  </a:lnTo>
                  <a:lnTo>
                    <a:pt x="32463" y="92435"/>
                  </a:lnTo>
                  <a:lnTo>
                    <a:pt x="32463" y="92435"/>
                  </a:lnTo>
                  <a:lnTo>
                    <a:pt x="33405" y="89000"/>
                  </a:lnTo>
                  <a:lnTo>
                    <a:pt x="34013" y="86811"/>
                  </a:lnTo>
                  <a:lnTo>
                    <a:pt x="37812" y="80246"/>
                  </a:lnTo>
                  <a:cubicBezTo>
                    <a:pt x="37843" y="80185"/>
                    <a:pt x="37843" y="80124"/>
                    <a:pt x="37843" y="80094"/>
                  </a:cubicBezTo>
                  <a:lnTo>
                    <a:pt x="40700" y="78392"/>
                  </a:lnTo>
                  <a:close/>
                  <a:moveTo>
                    <a:pt x="44773" y="83468"/>
                  </a:moveTo>
                  <a:lnTo>
                    <a:pt x="44287" y="85778"/>
                  </a:lnTo>
                  <a:lnTo>
                    <a:pt x="44287" y="85808"/>
                  </a:lnTo>
                  <a:lnTo>
                    <a:pt x="44044" y="87146"/>
                  </a:lnTo>
                  <a:lnTo>
                    <a:pt x="43588" y="89365"/>
                  </a:lnTo>
                  <a:lnTo>
                    <a:pt x="36566" y="93316"/>
                  </a:lnTo>
                  <a:lnTo>
                    <a:pt x="36566" y="93316"/>
                  </a:lnTo>
                  <a:lnTo>
                    <a:pt x="37812" y="87602"/>
                  </a:lnTo>
                  <a:lnTo>
                    <a:pt x="44773" y="83468"/>
                  </a:lnTo>
                  <a:close/>
                  <a:moveTo>
                    <a:pt x="44348" y="87510"/>
                  </a:moveTo>
                  <a:lnTo>
                    <a:pt x="47904" y="89699"/>
                  </a:lnTo>
                  <a:lnTo>
                    <a:pt x="36353" y="96386"/>
                  </a:lnTo>
                  <a:lnTo>
                    <a:pt x="28785" y="91766"/>
                  </a:lnTo>
                  <a:lnTo>
                    <a:pt x="32919" y="89365"/>
                  </a:lnTo>
                  <a:lnTo>
                    <a:pt x="31977" y="92769"/>
                  </a:lnTo>
                  <a:cubicBezTo>
                    <a:pt x="31946" y="92860"/>
                    <a:pt x="31977" y="92921"/>
                    <a:pt x="32037" y="92982"/>
                  </a:cubicBezTo>
                  <a:cubicBezTo>
                    <a:pt x="32068" y="93012"/>
                    <a:pt x="32098" y="93012"/>
                    <a:pt x="32128" y="93012"/>
                  </a:cubicBezTo>
                  <a:lnTo>
                    <a:pt x="32159" y="93012"/>
                  </a:lnTo>
                  <a:cubicBezTo>
                    <a:pt x="32189" y="93012"/>
                    <a:pt x="32220" y="93012"/>
                    <a:pt x="32250" y="92982"/>
                  </a:cubicBezTo>
                  <a:lnTo>
                    <a:pt x="32341" y="92921"/>
                  </a:lnTo>
                  <a:cubicBezTo>
                    <a:pt x="32372" y="92951"/>
                    <a:pt x="32402" y="92982"/>
                    <a:pt x="32402" y="92982"/>
                  </a:cubicBezTo>
                  <a:cubicBezTo>
                    <a:pt x="32432" y="93012"/>
                    <a:pt x="32493" y="93012"/>
                    <a:pt x="32524" y="93012"/>
                  </a:cubicBezTo>
                  <a:cubicBezTo>
                    <a:pt x="32584" y="93012"/>
                    <a:pt x="32645" y="92982"/>
                    <a:pt x="32676" y="92921"/>
                  </a:cubicBezTo>
                  <a:lnTo>
                    <a:pt x="32828" y="92647"/>
                  </a:lnTo>
                  <a:lnTo>
                    <a:pt x="36809" y="90398"/>
                  </a:lnTo>
                  <a:lnTo>
                    <a:pt x="36809" y="90398"/>
                  </a:lnTo>
                  <a:lnTo>
                    <a:pt x="36110" y="93650"/>
                  </a:lnTo>
                  <a:cubicBezTo>
                    <a:pt x="36080" y="93742"/>
                    <a:pt x="36110" y="93802"/>
                    <a:pt x="36171" y="93863"/>
                  </a:cubicBezTo>
                  <a:cubicBezTo>
                    <a:pt x="36202" y="93863"/>
                    <a:pt x="36262" y="93894"/>
                    <a:pt x="36293" y="93894"/>
                  </a:cubicBezTo>
                  <a:cubicBezTo>
                    <a:pt x="36323" y="93894"/>
                    <a:pt x="36353" y="93863"/>
                    <a:pt x="36384" y="93863"/>
                  </a:cubicBezTo>
                  <a:lnTo>
                    <a:pt x="43831" y="89669"/>
                  </a:lnTo>
                  <a:cubicBezTo>
                    <a:pt x="43892" y="89638"/>
                    <a:pt x="43922" y="89608"/>
                    <a:pt x="43922" y="89547"/>
                  </a:cubicBezTo>
                  <a:lnTo>
                    <a:pt x="44348" y="87510"/>
                  </a:lnTo>
                  <a:close/>
                  <a:moveTo>
                    <a:pt x="15776" y="67176"/>
                  </a:moveTo>
                  <a:lnTo>
                    <a:pt x="15715" y="76386"/>
                  </a:lnTo>
                  <a:cubicBezTo>
                    <a:pt x="15684" y="76477"/>
                    <a:pt x="15715" y="76568"/>
                    <a:pt x="15806" y="76629"/>
                  </a:cubicBezTo>
                  <a:lnTo>
                    <a:pt x="31521" y="85899"/>
                  </a:lnTo>
                  <a:cubicBezTo>
                    <a:pt x="31551" y="85930"/>
                    <a:pt x="31581" y="85930"/>
                    <a:pt x="31612" y="85930"/>
                  </a:cubicBezTo>
                  <a:cubicBezTo>
                    <a:pt x="31642" y="85930"/>
                    <a:pt x="31673" y="85930"/>
                    <a:pt x="31703" y="85899"/>
                  </a:cubicBezTo>
                  <a:lnTo>
                    <a:pt x="32493" y="85444"/>
                  </a:lnTo>
                  <a:lnTo>
                    <a:pt x="34317" y="84380"/>
                  </a:lnTo>
                  <a:lnTo>
                    <a:pt x="33071" y="88848"/>
                  </a:lnTo>
                  <a:lnTo>
                    <a:pt x="28329" y="91614"/>
                  </a:lnTo>
                  <a:cubicBezTo>
                    <a:pt x="28268" y="91644"/>
                    <a:pt x="28207" y="91705"/>
                    <a:pt x="28207" y="91766"/>
                  </a:cubicBezTo>
                  <a:cubicBezTo>
                    <a:pt x="28207" y="91827"/>
                    <a:pt x="28268" y="91887"/>
                    <a:pt x="28299" y="91918"/>
                  </a:cubicBezTo>
                  <a:lnTo>
                    <a:pt x="36262" y="96781"/>
                  </a:lnTo>
                  <a:lnTo>
                    <a:pt x="36445" y="96781"/>
                  </a:lnTo>
                  <a:lnTo>
                    <a:pt x="48390" y="89851"/>
                  </a:lnTo>
                  <a:cubicBezTo>
                    <a:pt x="48451" y="89820"/>
                    <a:pt x="48481" y="89760"/>
                    <a:pt x="48481" y="89699"/>
                  </a:cubicBezTo>
                  <a:cubicBezTo>
                    <a:pt x="48481" y="89638"/>
                    <a:pt x="48451" y="89577"/>
                    <a:pt x="48390" y="89547"/>
                  </a:cubicBezTo>
                  <a:lnTo>
                    <a:pt x="44439" y="87115"/>
                  </a:lnTo>
                  <a:lnTo>
                    <a:pt x="44652" y="85960"/>
                  </a:lnTo>
                  <a:lnTo>
                    <a:pt x="47600" y="84289"/>
                  </a:lnTo>
                  <a:cubicBezTo>
                    <a:pt x="47661" y="84258"/>
                    <a:pt x="47691" y="84228"/>
                    <a:pt x="47691" y="84167"/>
                  </a:cubicBezTo>
                  <a:lnTo>
                    <a:pt x="48329" y="81766"/>
                  </a:lnTo>
                  <a:lnTo>
                    <a:pt x="56232" y="86264"/>
                  </a:lnTo>
                  <a:lnTo>
                    <a:pt x="34378" y="98574"/>
                  </a:lnTo>
                  <a:cubicBezTo>
                    <a:pt x="33716" y="98951"/>
                    <a:pt x="32972" y="99141"/>
                    <a:pt x="32227" y="99141"/>
                  </a:cubicBezTo>
                  <a:cubicBezTo>
                    <a:pt x="31467" y="99141"/>
                    <a:pt x="30706" y="98943"/>
                    <a:pt x="30031" y="98544"/>
                  </a:cubicBezTo>
                  <a:lnTo>
                    <a:pt x="2553" y="82495"/>
                  </a:lnTo>
                  <a:cubicBezTo>
                    <a:pt x="1520" y="81887"/>
                    <a:pt x="791" y="80915"/>
                    <a:pt x="517" y="79790"/>
                  </a:cubicBezTo>
                  <a:lnTo>
                    <a:pt x="395" y="78544"/>
                  </a:lnTo>
                  <a:cubicBezTo>
                    <a:pt x="456" y="77054"/>
                    <a:pt x="1246" y="75747"/>
                    <a:pt x="2523" y="74987"/>
                  </a:cubicBezTo>
                  <a:lnTo>
                    <a:pt x="15776" y="67176"/>
                  </a:lnTo>
                  <a:close/>
                  <a:moveTo>
                    <a:pt x="49819" y="75352"/>
                  </a:moveTo>
                  <a:lnTo>
                    <a:pt x="61764" y="82100"/>
                  </a:lnTo>
                  <a:lnTo>
                    <a:pt x="61734" y="86599"/>
                  </a:lnTo>
                  <a:lnTo>
                    <a:pt x="61673" y="100884"/>
                  </a:lnTo>
                  <a:lnTo>
                    <a:pt x="61673" y="102921"/>
                  </a:lnTo>
                  <a:lnTo>
                    <a:pt x="56810" y="100094"/>
                  </a:lnTo>
                  <a:lnTo>
                    <a:pt x="56810" y="86264"/>
                  </a:lnTo>
                  <a:cubicBezTo>
                    <a:pt x="56810" y="86234"/>
                    <a:pt x="56810" y="86203"/>
                    <a:pt x="56779" y="86173"/>
                  </a:cubicBezTo>
                  <a:cubicBezTo>
                    <a:pt x="56779" y="86143"/>
                    <a:pt x="56749" y="86112"/>
                    <a:pt x="56719" y="86112"/>
                  </a:cubicBezTo>
                  <a:lnTo>
                    <a:pt x="56688" y="86082"/>
                  </a:lnTo>
                  <a:lnTo>
                    <a:pt x="48421" y="81371"/>
                  </a:lnTo>
                  <a:lnTo>
                    <a:pt x="49819" y="75352"/>
                  </a:lnTo>
                  <a:close/>
                  <a:moveTo>
                    <a:pt x="64409" y="51309"/>
                  </a:moveTo>
                  <a:lnTo>
                    <a:pt x="64287" y="104897"/>
                  </a:lnTo>
                  <a:cubicBezTo>
                    <a:pt x="64287" y="106325"/>
                    <a:pt x="63801" y="107389"/>
                    <a:pt x="62950" y="107875"/>
                  </a:cubicBezTo>
                  <a:lnTo>
                    <a:pt x="62251" y="108301"/>
                  </a:lnTo>
                  <a:cubicBezTo>
                    <a:pt x="62281" y="108271"/>
                    <a:pt x="62281" y="108240"/>
                    <a:pt x="62311" y="108210"/>
                  </a:cubicBezTo>
                  <a:cubicBezTo>
                    <a:pt x="62311" y="108149"/>
                    <a:pt x="62342" y="108119"/>
                    <a:pt x="62372" y="108088"/>
                  </a:cubicBezTo>
                  <a:cubicBezTo>
                    <a:pt x="62372" y="108088"/>
                    <a:pt x="62372" y="108088"/>
                    <a:pt x="62372" y="108058"/>
                  </a:cubicBezTo>
                  <a:cubicBezTo>
                    <a:pt x="62372" y="108058"/>
                    <a:pt x="62372" y="108058"/>
                    <a:pt x="62372" y="108027"/>
                  </a:cubicBezTo>
                  <a:cubicBezTo>
                    <a:pt x="62433" y="107906"/>
                    <a:pt x="62494" y="107754"/>
                    <a:pt x="62555" y="107602"/>
                  </a:cubicBezTo>
                  <a:cubicBezTo>
                    <a:pt x="62555" y="107541"/>
                    <a:pt x="62585" y="107480"/>
                    <a:pt x="62615" y="107420"/>
                  </a:cubicBezTo>
                  <a:lnTo>
                    <a:pt x="62615" y="107389"/>
                  </a:lnTo>
                  <a:cubicBezTo>
                    <a:pt x="62646" y="107268"/>
                    <a:pt x="62676" y="107176"/>
                    <a:pt x="62676" y="107085"/>
                  </a:cubicBezTo>
                  <a:cubicBezTo>
                    <a:pt x="62707" y="107024"/>
                    <a:pt x="62707" y="106994"/>
                    <a:pt x="62707" y="106964"/>
                  </a:cubicBezTo>
                  <a:cubicBezTo>
                    <a:pt x="62737" y="106781"/>
                    <a:pt x="62767" y="106660"/>
                    <a:pt x="62767" y="106508"/>
                  </a:cubicBezTo>
                  <a:cubicBezTo>
                    <a:pt x="62767" y="106447"/>
                    <a:pt x="62767" y="106386"/>
                    <a:pt x="62767" y="106295"/>
                  </a:cubicBezTo>
                  <a:cubicBezTo>
                    <a:pt x="62767" y="106204"/>
                    <a:pt x="62798" y="106113"/>
                    <a:pt x="62798" y="105991"/>
                  </a:cubicBezTo>
                  <a:lnTo>
                    <a:pt x="62828" y="86386"/>
                  </a:lnTo>
                  <a:lnTo>
                    <a:pt x="62919" y="51917"/>
                  </a:lnTo>
                  <a:lnTo>
                    <a:pt x="62980" y="51948"/>
                  </a:lnTo>
                  <a:cubicBezTo>
                    <a:pt x="63100" y="52016"/>
                    <a:pt x="63229" y="52055"/>
                    <a:pt x="63351" y="52055"/>
                  </a:cubicBezTo>
                  <a:cubicBezTo>
                    <a:pt x="63447" y="52055"/>
                    <a:pt x="63538" y="52031"/>
                    <a:pt x="63618" y="51978"/>
                  </a:cubicBezTo>
                  <a:cubicBezTo>
                    <a:pt x="63649" y="51978"/>
                    <a:pt x="63710" y="51917"/>
                    <a:pt x="63710" y="51887"/>
                  </a:cubicBezTo>
                  <a:cubicBezTo>
                    <a:pt x="63740" y="51887"/>
                    <a:pt x="63740" y="51887"/>
                    <a:pt x="63740" y="51856"/>
                  </a:cubicBezTo>
                  <a:cubicBezTo>
                    <a:pt x="63770" y="51826"/>
                    <a:pt x="63801" y="51796"/>
                    <a:pt x="63801" y="51765"/>
                  </a:cubicBezTo>
                  <a:cubicBezTo>
                    <a:pt x="63801" y="51765"/>
                    <a:pt x="63831" y="51735"/>
                    <a:pt x="63831" y="51735"/>
                  </a:cubicBezTo>
                  <a:cubicBezTo>
                    <a:pt x="63831" y="51704"/>
                    <a:pt x="63862" y="51674"/>
                    <a:pt x="63862" y="51644"/>
                  </a:cubicBezTo>
                  <a:cubicBezTo>
                    <a:pt x="63862" y="51613"/>
                    <a:pt x="63862" y="51583"/>
                    <a:pt x="63862" y="51583"/>
                  </a:cubicBezTo>
                  <a:cubicBezTo>
                    <a:pt x="63892" y="51552"/>
                    <a:pt x="63892" y="51552"/>
                    <a:pt x="63892" y="51552"/>
                  </a:cubicBezTo>
                  <a:lnTo>
                    <a:pt x="64348" y="51309"/>
                  </a:lnTo>
                  <a:close/>
                  <a:moveTo>
                    <a:pt x="56840" y="100520"/>
                  </a:moveTo>
                  <a:lnTo>
                    <a:pt x="61704" y="103347"/>
                  </a:lnTo>
                  <a:lnTo>
                    <a:pt x="61704" y="104927"/>
                  </a:lnTo>
                  <a:cubicBezTo>
                    <a:pt x="61673" y="105079"/>
                    <a:pt x="61673" y="105231"/>
                    <a:pt x="61673" y="105383"/>
                  </a:cubicBezTo>
                  <a:cubicBezTo>
                    <a:pt x="61673" y="105657"/>
                    <a:pt x="61673" y="105930"/>
                    <a:pt x="61673" y="106173"/>
                  </a:cubicBezTo>
                  <a:cubicBezTo>
                    <a:pt x="61673" y="106204"/>
                    <a:pt x="61673" y="106234"/>
                    <a:pt x="61673" y="106265"/>
                  </a:cubicBezTo>
                  <a:cubicBezTo>
                    <a:pt x="61673" y="106386"/>
                    <a:pt x="61643" y="106508"/>
                    <a:pt x="61643" y="106629"/>
                  </a:cubicBezTo>
                  <a:cubicBezTo>
                    <a:pt x="61643" y="106660"/>
                    <a:pt x="61643" y="106660"/>
                    <a:pt x="61643" y="106690"/>
                  </a:cubicBezTo>
                  <a:cubicBezTo>
                    <a:pt x="61643" y="106720"/>
                    <a:pt x="61643" y="106751"/>
                    <a:pt x="61643" y="106751"/>
                  </a:cubicBezTo>
                  <a:cubicBezTo>
                    <a:pt x="61612" y="106781"/>
                    <a:pt x="61612" y="106812"/>
                    <a:pt x="61612" y="106812"/>
                  </a:cubicBezTo>
                  <a:cubicBezTo>
                    <a:pt x="61612" y="106842"/>
                    <a:pt x="61612" y="106842"/>
                    <a:pt x="61612" y="106842"/>
                  </a:cubicBezTo>
                  <a:cubicBezTo>
                    <a:pt x="61300" y="107876"/>
                    <a:pt x="60587" y="108454"/>
                    <a:pt x="59625" y="108454"/>
                  </a:cubicBezTo>
                  <a:cubicBezTo>
                    <a:pt x="59372" y="108454"/>
                    <a:pt x="59101" y="108414"/>
                    <a:pt x="58816" y="108331"/>
                  </a:cubicBezTo>
                  <a:lnTo>
                    <a:pt x="58786" y="108331"/>
                  </a:lnTo>
                  <a:cubicBezTo>
                    <a:pt x="58725" y="108301"/>
                    <a:pt x="58634" y="108271"/>
                    <a:pt x="58573" y="108240"/>
                  </a:cubicBezTo>
                  <a:cubicBezTo>
                    <a:pt x="58573" y="108240"/>
                    <a:pt x="58542" y="108240"/>
                    <a:pt x="58542" y="108210"/>
                  </a:cubicBezTo>
                  <a:cubicBezTo>
                    <a:pt x="58512" y="108210"/>
                    <a:pt x="58512" y="108210"/>
                    <a:pt x="58482" y="108179"/>
                  </a:cubicBezTo>
                  <a:lnTo>
                    <a:pt x="58421" y="108179"/>
                  </a:lnTo>
                  <a:cubicBezTo>
                    <a:pt x="58390" y="108149"/>
                    <a:pt x="58330" y="108119"/>
                    <a:pt x="58269" y="108088"/>
                  </a:cubicBezTo>
                  <a:cubicBezTo>
                    <a:pt x="58117" y="107997"/>
                    <a:pt x="57965" y="107906"/>
                    <a:pt x="57752" y="107815"/>
                  </a:cubicBezTo>
                  <a:cubicBezTo>
                    <a:pt x="57600" y="107723"/>
                    <a:pt x="57509" y="107663"/>
                    <a:pt x="57448" y="107602"/>
                  </a:cubicBezTo>
                  <a:lnTo>
                    <a:pt x="57387" y="107602"/>
                  </a:lnTo>
                  <a:lnTo>
                    <a:pt x="56840" y="107268"/>
                  </a:lnTo>
                  <a:lnTo>
                    <a:pt x="56840" y="100520"/>
                  </a:lnTo>
                  <a:close/>
                  <a:moveTo>
                    <a:pt x="28663" y="1461"/>
                  </a:moveTo>
                  <a:cubicBezTo>
                    <a:pt x="28815" y="1461"/>
                    <a:pt x="28967" y="1491"/>
                    <a:pt x="29119" y="1521"/>
                  </a:cubicBezTo>
                  <a:cubicBezTo>
                    <a:pt x="29150" y="1521"/>
                    <a:pt x="29180" y="1521"/>
                    <a:pt x="29241" y="1552"/>
                  </a:cubicBezTo>
                  <a:cubicBezTo>
                    <a:pt x="29332" y="1552"/>
                    <a:pt x="29393" y="1582"/>
                    <a:pt x="29454" y="1582"/>
                  </a:cubicBezTo>
                  <a:cubicBezTo>
                    <a:pt x="29484" y="1613"/>
                    <a:pt x="29484" y="1613"/>
                    <a:pt x="29514" y="1613"/>
                  </a:cubicBezTo>
                  <a:cubicBezTo>
                    <a:pt x="29727" y="1673"/>
                    <a:pt x="29910" y="1765"/>
                    <a:pt x="30153" y="1856"/>
                  </a:cubicBezTo>
                  <a:cubicBezTo>
                    <a:pt x="30214" y="1886"/>
                    <a:pt x="30305" y="1947"/>
                    <a:pt x="30366" y="1977"/>
                  </a:cubicBezTo>
                  <a:lnTo>
                    <a:pt x="57813" y="17813"/>
                  </a:lnTo>
                  <a:cubicBezTo>
                    <a:pt x="58056" y="17935"/>
                    <a:pt x="58269" y="18117"/>
                    <a:pt x="58512" y="18269"/>
                  </a:cubicBezTo>
                  <a:lnTo>
                    <a:pt x="58725" y="18421"/>
                  </a:lnTo>
                  <a:cubicBezTo>
                    <a:pt x="58816" y="18512"/>
                    <a:pt x="58877" y="18573"/>
                    <a:pt x="58968" y="18634"/>
                  </a:cubicBezTo>
                  <a:cubicBezTo>
                    <a:pt x="58998" y="18664"/>
                    <a:pt x="59029" y="18695"/>
                    <a:pt x="59059" y="18725"/>
                  </a:cubicBezTo>
                  <a:cubicBezTo>
                    <a:pt x="59424" y="19060"/>
                    <a:pt x="59758" y="19394"/>
                    <a:pt x="60093" y="19819"/>
                  </a:cubicBezTo>
                  <a:lnTo>
                    <a:pt x="60275" y="20032"/>
                  </a:lnTo>
                  <a:cubicBezTo>
                    <a:pt x="60427" y="20215"/>
                    <a:pt x="60548" y="20367"/>
                    <a:pt x="60670" y="20549"/>
                  </a:cubicBezTo>
                  <a:cubicBezTo>
                    <a:pt x="60913" y="20914"/>
                    <a:pt x="61156" y="21309"/>
                    <a:pt x="61369" y="21704"/>
                  </a:cubicBezTo>
                  <a:cubicBezTo>
                    <a:pt x="61400" y="21734"/>
                    <a:pt x="61400" y="21765"/>
                    <a:pt x="61430" y="21795"/>
                  </a:cubicBezTo>
                  <a:cubicBezTo>
                    <a:pt x="61430" y="21795"/>
                    <a:pt x="61460" y="21886"/>
                    <a:pt x="61460" y="21886"/>
                  </a:cubicBezTo>
                  <a:cubicBezTo>
                    <a:pt x="61491" y="21947"/>
                    <a:pt x="61521" y="21978"/>
                    <a:pt x="61552" y="22038"/>
                  </a:cubicBezTo>
                  <a:cubicBezTo>
                    <a:pt x="61612" y="22160"/>
                    <a:pt x="61673" y="22282"/>
                    <a:pt x="61734" y="22434"/>
                  </a:cubicBezTo>
                  <a:cubicBezTo>
                    <a:pt x="61886" y="22737"/>
                    <a:pt x="62007" y="23041"/>
                    <a:pt x="62099" y="23376"/>
                  </a:cubicBezTo>
                  <a:cubicBezTo>
                    <a:pt x="62129" y="23467"/>
                    <a:pt x="62159" y="23528"/>
                    <a:pt x="62190" y="23619"/>
                  </a:cubicBezTo>
                  <a:lnTo>
                    <a:pt x="62372" y="23589"/>
                  </a:lnTo>
                  <a:lnTo>
                    <a:pt x="62190" y="23680"/>
                  </a:lnTo>
                  <a:cubicBezTo>
                    <a:pt x="62220" y="23741"/>
                    <a:pt x="62251" y="23832"/>
                    <a:pt x="62251" y="23892"/>
                  </a:cubicBezTo>
                  <a:cubicBezTo>
                    <a:pt x="62281" y="23984"/>
                    <a:pt x="62311" y="24044"/>
                    <a:pt x="62342" y="24136"/>
                  </a:cubicBezTo>
                  <a:cubicBezTo>
                    <a:pt x="62342" y="24227"/>
                    <a:pt x="62372" y="24318"/>
                    <a:pt x="62403" y="24409"/>
                  </a:cubicBezTo>
                  <a:cubicBezTo>
                    <a:pt x="62403" y="24440"/>
                    <a:pt x="62403" y="24470"/>
                    <a:pt x="62433" y="24531"/>
                  </a:cubicBezTo>
                  <a:lnTo>
                    <a:pt x="62433" y="24561"/>
                  </a:lnTo>
                  <a:cubicBezTo>
                    <a:pt x="62433" y="24592"/>
                    <a:pt x="62433" y="24622"/>
                    <a:pt x="62433" y="24622"/>
                  </a:cubicBezTo>
                  <a:cubicBezTo>
                    <a:pt x="62463" y="24652"/>
                    <a:pt x="62463" y="24652"/>
                    <a:pt x="62463" y="24713"/>
                  </a:cubicBezTo>
                  <a:cubicBezTo>
                    <a:pt x="62463" y="24774"/>
                    <a:pt x="62494" y="24835"/>
                    <a:pt x="62494" y="24896"/>
                  </a:cubicBezTo>
                  <a:cubicBezTo>
                    <a:pt x="62494" y="24926"/>
                    <a:pt x="62494" y="24956"/>
                    <a:pt x="62524" y="25017"/>
                  </a:cubicBezTo>
                  <a:lnTo>
                    <a:pt x="62524" y="25078"/>
                  </a:lnTo>
                  <a:cubicBezTo>
                    <a:pt x="62524" y="25078"/>
                    <a:pt x="62524" y="25108"/>
                    <a:pt x="62524" y="25139"/>
                  </a:cubicBezTo>
                  <a:cubicBezTo>
                    <a:pt x="62524" y="25139"/>
                    <a:pt x="62524" y="25139"/>
                    <a:pt x="62524" y="25169"/>
                  </a:cubicBezTo>
                  <a:cubicBezTo>
                    <a:pt x="62555" y="25260"/>
                    <a:pt x="62555" y="25351"/>
                    <a:pt x="62555" y="25473"/>
                  </a:cubicBezTo>
                  <a:cubicBezTo>
                    <a:pt x="62585" y="25534"/>
                    <a:pt x="62585" y="25564"/>
                    <a:pt x="62585" y="25655"/>
                  </a:cubicBezTo>
                  <a:cubicBezTo>
                    <a:pt x="62585" y="25716"/>
                    <a:pt x="62585" y="25777"/>
                    <a:pt x="62585" y="25838"/>
                  </a:cubicBezTo>
                  <a:cubicBezTo>
                    <a:pt x="62585" y="25838"/>
                    <a:pt x="62585" y="25868"/>
                    <a:pt x="62585" y="25899"/>
                  </a:cubicBezTo>
                  <a:cubicBezTo>
                    <a:pt x="62585" y="25959"/>
                    <a:pt x="62585" y="26051"/>
                    <a:pt x="62585" y="26111"/>
                  </a:cubicBezTo>
                  <a:lnTo>
                    <a:pt x="62555" y="34440"/>
                  </a:lnTo>
                  <a:lnTo>
                    <a:pt x="62585" y="34440"/>
                  </a:lnTo>
                  <a:cubicBezTo>
                    <a:pt x="62585" y="34470"/>
                    <a:pt x="62585" y="34501"/>
                    <a:pt x="62585" y="34501"/>
                  </a:cubicBezTo>
                  <a:cubicBezTo>
                    <a:pt x="62585" y="34531"/>
                    <a:pt x="62585" y="34531"/>
                    <a:pt x="62615" y="34531"/>
                  </a:cubicBezTo>
                  <a:cubicBezTo>
                    <a:pt x="62615" y="34561"/>
                    <a:pt x="62646" y="34592"/>
                    <a:pt x="62676" y="34592"/>
                  </a:cubicBezTo>
                  <a:lnTo>
                    <a:pt x="63011" y="34805"/>
                  </a:lnTo>
                  <a:cubicBezTo>
                    <a:pt x="63314" y="34956"/>
                    <a:pt x="63558" y="35382"/>
                    <a:pt x="63558" y="35716"/>
                  </a:cubicBezTo>
                  <a:lnTo>
                    <a:pt x="63497" y="51005"/>
                  </a:lnTo>
                  <a:lnTo>
                    <a:pt x="63497" y="51400"/>
                  </a:lnTo>
                  <a:cubicBezTo>
                    <a:pt x="63497" y="51522"/>
                    <a:pt x="63466" y="51613"/>
                    <a:pt x="63406" y="51644"/>
                  </a:cubicBezTo>
                  <a:cubicBezTo>
                    <a:pt x="63380" y="51656"/>
                    <a:pt x="63350" y="51664"/>
                    <a:pt x="63314" y="51664"/>
                  </a:cubicBezTo>
                  <a:cubicBezTo>
                    <a:pt x="63264" y="51664"/>
                    <a:pt x="63203" y="51649"/>
                    <a:pt x="63132" y="51613"/>
                  </a:cubicBezTo>
                  <a:lnTo>
                    <a:pt x="62798" y="51400"/>
                  </a:lnTo>
                  <a:cubicBezTo>
                    <a:pt x="62767" y="51385"/>
                    <a:pt x="62737" y="51378"/>
                    <a:pt x="62707" y="51378"/>
                  </a:cubicBezTo>
                  <a:cubicBezTo>
                    <a:pt x="62676" y="51378"/>
                    <a:pt x="62646" y="51385"/>
                    <a:pt x="62615" y="51400"/>
                  </a:cubicBezTo>
                  <a:cubicBezTo>
                    <a:pt x="62555" y="51431"/>
                    <a:pt x="62524" y="51492"/>
                    <a:pt x="62524" y="51583"/>
                  </a:cubicBezTo>
                  <a:lnTo>
                    <a:pt x="62433" y="86386"/>
                  </a:lnTo>
                  <a:lnTo>
                    <a:pt x="62403" y="101067"/>
                  </a:lnTo>
                  <a:lnTo>
                    <a:pt x="62403" y="105991"/>
                  </a:lnTo>
                  <a:cubicBezTo>
                    <a:pt x="62403" y="106082"/>
                    <a:pt x="62403" y="106173"/>
                    <a:pt x="62372" y="106265"/>
                  </a:cubicBezTo>
                  <a:cubicBezTo>
                    <a:pt x="62372" y="106325"/>
                    <a:pt x="62372" y="106386"/>
                    <a:pt x="62372" y="106447"/>
                  </a:cubicBezTo>
                  <a:cubicBezTo>
                    <a:pt x="62372" y="106599"/>
                    <a:pt x="62342" y="106720"/>
                    <a:pt x="62311" y="106872"/>
                  </a:cubicBezTo>
                  <a:cubicBezTo>
                    <a:pt x="62311" y="106903"/>
                    <a:pt x="62311" y="106933"/>
                    <a:pt x="62311" y="106994"/>
                  </a:cubicBezTo>
                  <a:cubicBezTo>
                    <a:pt x="62281" y="107085"/>
                    <a:pt x="62251" y="107176"/>
                    <a:pt x="62251" y="107237"/>
                  </a:cubicBezTo>
                  <a:lnTo>
                    <a:pt x="62220" y="107298"/>
                  </a:lnTo>
                  <a:cubicBezTo>
                    <a:pt x="62220" y="107359"/>
                    <a:pt x="62190" y="107389"/>
                    <a:pt x="62190" y="107450"/>
                  </a:cubicBezTo>
                  <a:cubicBezTo>
                    <a:pt x="62129" y="107602"/>
                    <a:pt x="62068" y="107723"/>
                    <a:pt x="62038" y="107845"/>
                  </a:cubicBezTo>
                  <a:cubicBezTo>
                    <a:pt x="62038" y="107845"/>
                    <a:pt x="62038" y="107845"/>
                    <a:pt x="62007" y="107875"/>
                  </a:cubicBezTo>
                  <a:cubicBezTo>
                    <a:pt x="62007" y="107875"/>
                    <a:pt x="62007" y="107906"/>
                    <a:pt x="61977" y="107906"/>
                  </a:cubicBezTo>
                  <a:cubicBezTo>
                    <a:pt x="61977" y="107936"/>
                    <a:pt x="61977" y="107967"/>
                    <a:pt x="61947" y="107997"/>
                  </a:cubicBezTo>
                  <a:lnTo>
                    <a:pt x="61916" y="108027"/>
                  </a:lnTo>
                  <a:cubicBezTo>
                    <a:pt x="61886" y="108149"/>
                    <a:pt x="61795" y="108240"/>
                    <a:pt x="61704" y="108392"/>
                  </a:cubicBezTo>
                  <a:cubicBezTo>
                    <a:pt x="61704" y="108392"/>
                    <a:pt x="61673" y="108423"/>
                    <a:pt x="61643" y="108453"/>
                  </a:cubicBezTo>
                  <a:cubicBezTo>
                    <a:pt x="61582" y="108514"/>
                    <a:pt x="61552" y="108544"/>
                    <a:pt x="61491" y="108605"/>
                  </a:cubicBezTo>
                  <a:lnTo>
                    <a:pt x="61460" y="108666"/>
                  </a:lnTo>
                  <a:cubicBezTo>
                    <a:pt x="61430" y="108696"/>
                    <a:pt x="61369" y="108727"/>
                    <a:pt x="61339" y="108757"/>
                  </a:cubicBezTo>
                  <a:cubicBezTo>
                    <a:pt x="61308" y="108757"/>
                    <a:pt x="61308" y="108787"/>
                    <a:pt x="61278" y="108787"/>
                  </a:cubicBezTo>
                  <a:cubicBezTo>
                    <a:pt x="61217" y="108848"/>
                    <a:pt x="61156" y="108879"/>
                    <a:pt x="61096" y="108909"/>
                  </a:cubicBezTo>
                  <a:cubicBezTo>
                    <a:pt x="60734" y="109154"/>
                    <a:pt x="60307" y="109273"/>
                    <a:pt x="59839" y="109273"/>
                  </a:cubicBezTo>
                  <a:cubicBezTo>
                    <a:pt x="59206" y="109273"/>
                    <a:pt x="58499" y="109055"/>
                    <a:pt x="57782" y="108635"/>
                  </a:cubicBezTo>
                  <a:lnTo>
                    <a:pt x="56810" y="108088"/>
                  </a:lnTo>
                  <a:lnTo>
                    <a:pt x="56810" y="107693"/>
                  </a:lnTo>
                  <a:lnTo>
                    <a:pt x="57235" y="107936"/>
                  </a:lnTo>
                  <a:cubicBezTo>
                    <a:pt x="57327" y="107997"/>
                    <a:pt x="57418" y="108058"/>
                    <a:pt x="57570" y="108149"/>
                  </a:cubicBezTo>
                  <a:cubicBezTo>
                    <a:pt x="57752" y="108240"/>
                    <a:pt x="57934" y="108362"/>
                    <a:pt x="58086" y="108423"/>
                  </a:cubicBezTo>
                  <a:cubicBezTo>
                    <a:pt x="58117" y="108453"/>
                    <a:pt x="58178" y="108483"/>
                    <a:pt x="58208" y="108483"/>
                  </a:cubicBezTo>
                  <a:cubicBezTo>
                    <a:pt x="58238" y="108514"/>
                    <a:pt x="58238" y="108514"/>
                    <a:pt x="58269" y="108514"/>
                  </a:cubicBezTo>
                  <a:cubicBezTo>
                    <a:pt x="58269" y="108514"/>
                    <a:pt x="58299" y="108544"/>
                    <a:pt x="58299" y="108544"/>
                  </a:cubicBezTo>
                  <a:cubicBezTo>
                    <a:pt x="58360" y="108575"/>
                    <a:pt x="58390" y="108575"/>
                    <a:pt x="58390" y="108575"/>
                  </a:cubicBezTo>
                  <a:cubicBezTo>
                    <a:pt x="58482" y="108635"/>
                    <a:pt x="58542" y="108666"/>
                    <a:pt x="58634" y="108696"/>
                  </a:cubicBezTo>
                  <a:lnTo>
                    <a:pt x="58664" y="108696"/>
                  </a:lnTo>
                  <a:cubicBezTo>
                    <a:pt x="58998" y="108787"/>
                    <a:pt x="59302" y="108848"/>
                    <a:pt x="59606" y="108848"/>
                  </a:cubicBezTo>
                  <a:cubicBezTo>
                    <a:pt x="60731" y="108848"/>
                    <a:pt x="61612" y="108179"/>
                    <a:pt x="61977" y="106964"/>
                  </a:cubicBezTo>
                  <a:cubicBezTo>
                    <a:pt x="61977" y="106933"/>
                    <a:pt x="61977" y="106903"/>
                    <a:pt x="61977" y="106903"/>
                  </a:cubicBezTo>
                  <a:cubicBezTo>
                    <a:pt x="61977" y="106872"/>
                    <a:pt x="61977" y="106872"/>
                    <a:pt x="61977" y="106812"/>
                  </a:cubicBezTo>
                  <a:cubicBezTo>
                    <a:pt x="62007" y="106812"/>
                    <a:pt x="62007" y="106751"/>
                    <a:pt x="62007" y="106720"/>
                  </a:cubicBezTo>
                  <a:cubicBezTo>
                    <a:pt x="62007" y="106690"/>
                    <a:pt x="62007" y="106660"/>
                    <a:pt x="62007" y="106660"/>
                  </a:cubicBezTo>
                  <a:cubicBezTo>
                    <a:pt x="62038" y="106538"/>
                    <a:pt x="62038" y="106416"/>
                    <a:pt x="62038" y="106295"/>
                  </a:cubicBezTo>
                  <a:cubicBezTo>
                    <a:pt x="62038" y="106265"/>
                    <a:pt x="62038" y="106234"/>
                    <a:pt x="62038" y="106204"/>
                  </a:cubicBezTo>
                  <a:cubicBezTo>
                    <a:pt x="62068" y="105930"/>
                    <a:pt x="62068" y="105657"/>
                    <a:pt x="62068" y="105383"/>
                  </a:cubicBezTo>
                  <a:lnTo>
                    <a:pt x="62068" y="104927"/>
                  </a:lnTo>
                  <a:lnTo>
                    <a:pt x="62068" y="103407"/>
                  </a:lnTo>
                  <a:cubicBezTo>
                    <a:pt x="62068" y="103377"/>
                    <a:pt x="62068" y="103377"/>
                    <a:pt x="62068" y="103377"/>
                  </a:cubicBezTo>
                  <a:cubicBezTo>
                    <a:pt x="62068" y="103377"/>
                    <a:pt x="62068" y="103377"/>
                    <a:pt x="62099" y="103347"/>
                  </a:cubicBezTo>
                  <a:cubicBezTo>
                    <a:pt x="62099" y="103316"/>
                    <a:pt x="62099" y="103316"/>
                    <a:pt x="62099" y="103286"/>
                  </a:cubicBezTo>
                  <a:lnTo>
                    <a:pt x="62159" y="82252"/>
                  </a:lnTo>
                  <a:cubicBezTo>
                    <a:pt x="62190" y="82252"/>
                    <a:pt x="62251" y="82222"/>
                    <a:pt x="62281" y="82161"/>
                  </a:cubicBezTo>
                  <a:cubicBezTo>
                    <a:pt x="62311" y="82070"/>
                    <a:pt x="62281" y="81978"/>
                    <a:pt x="62190" y="81918"/>
                  </a:cubicBezTo>
                  <a:lnTo>
                    <a:pt x="62159" y="81887"/>
                  </a:lnTo>
                  <a:lnTo>
                    <a:pt x="62220" y="54531"/>
                  </a:lnTo>
                  <a:cubicBezTo>
                    <a:pt x="62220" y="54531"/>
                    <a:pt x="62220" y="54501"/>
                    <a:pt x="62251" y="54501"/>
                  </a:cubicBezTo>
                  <a:cubicBezTo>
                    <a:pt x="62281" y="54440"/>
                    <a:pt x="62281" y="54349"/>
                    <a:pt x="62220" y="54288"/>
                  </a:cubicBezTo>
                  <a:lnTo>
                    <a:pt x="62281" y="35108"/>
                  </a:lnTo>
                  <a:lnTo>
                    <a:pt x="62281" y="28482"/>
                  </a:lnTo>
                  <a:lnTo>
                    <a:pt x="62281" y="27844"/>
                  </a:lnTo>
                  <a:lnTo>
                    <a:pt x="62281" y="25321"/>
                  </a:lnTo>
                  <a:lnTo>
                    <a:pt x="62281" y="25230"/>
                  </a:lnTo>
                  <a:cubicBezTo>
                    <a:pt x="62281" y="25200"/>
                    <a:pt x="62281" y="25200"/>
                    <a:pt x="62281" y="25169"/>
                  </a:cubicBezTo>
                  <a:cubicBezTo>
                    <a:pt x="62281" y="25139"/>
                    <a:pt x="62281" y="25139"/>
                    <a:pt x="62281" y="25108"/>
                  </a:cubicBezTo>
                  <a:cubicBezTo>
                    <a:pt x="62281" y="25017"/>
                    <a:pt x="62281" y="24896"/>
                    <a:pt x="62281" y="24804"/>
                  </a:cubicBezTo>
                  <a:cubicBezTo>
                    <a:pt x="62281" y="24774"/>
                    <a:pt x="62281" y="24744"/>
                    <a:pt x="62251" y="24744"/>
                  </a:cubicBezTo>
                  <a:cubicBezTo>
                    <a:pt x="61916" y="22525"/>
                    <a:pt x="60579" y="20215"/>
                    <a:pt x="58846" y="18816"/>
                  </a:cubicBezTo>
                  <a:cubicBezTo>
                    <a:pt x="58786" y="18756"/>
                    <a:pt x="58725" y="18725"/>
                    <a:pt x="58694" y="18695"/>
                  </a:cubicBezTo>
                  <a:lnTo>
                    <a:pt x="58664" y="18695"/>
                  </a:lnTo>
                  <a:cubicBezTo>
                    <a:pt x="58664" y="18695"/>
                    <a:pt x="58634" y="18664"/>
                    <a:pt x="58634" y="18664"/>
                  </a:cubicBezTo>
                  <a:lnTo>
                    <a:pt x="58512" y="18573"/>
                  </a:lnTo>
                  <a:lnTo>
                    <a:pt x="58451" y="18573"/>
                  </a:lnTo>
                  <a:lnTo>
                    <a:pt x="32919" y="3862"/>
                  </a:lnTo>
                  <a:lnTo>
                    <a:pt x="31308" y="2920"/>
                  </a:lnTo>
                  <a:cubicBezTo>
                    <a:pt x="31156" y="2859"/>
                    <a:pt x="31004" y="2768"/>
                    <a:pt x="30852" y="2676"/>
                  </a:cubicBezTo>
                  <a:cubicBezTo>
                    <a:pt x="30791" y="2646"/>
                    <a:pt x="30700" y="2585"/>
                    <a:pt x="30639" y="2555"/>
                  </a:cubicBezTo>
                  <a:lnTo>
                    <a:pt x="30578" y="2524"/>
                  </a:lnTo>
                  <a:cubicBezTo>
                    <a:pt x="30487" y="2464"/>
                    <a:pt x="30366" y="2403"/>
                    <a:pt x="30244" y="2342"/>
                  </a:cubicBezTo>
                  <a:lnTo>
                    <a:pt x="30153" y="2281"/>
                  </a:lnTo>
                  <a:cubicBezTo>
                    <a:pt x="30062" y="2251"/>
                    <a:pt x="29970" y="2190"/>
                    <a:pt x="29910" y="2160"/>
                  </a:cubicBezTo>
                  <a:lnTo>
                    <a:pt x="29849" y="2129"/>
                  </a:lnTo>
                  <a:cubicBezTo>
                    <a:pt x="29788" y="2099"/>
                    <a:pt x="29758" y="2099"/>
                    <a:pt x="29727" y="2068"/>
                  </a:cubicBezTo>
                  <a:cubicBezTo>
                    <a:pt x="29575" y="2038"/>
                    <a:pt x="29454" y="1977"/>
                    <a:pt x="29332" y="1947"/>
                  </a:cubicBezTo>
                  <a:cubicBezTo>
                    <a:pt x="29138" y="1912"/>
                    <a:pt x="28950" y="1894"/>
                    <a:pt x="28768" y="1894"/>
                  </a:cubicBezTo>
                  <a:cubicBezTo>
                    <a:pt x="27698" y="1894"/>
                    <a:pt x="26860" y="2497"/>
                    <a:pt x="26444" y="3588"/>
                  </a:cubicBezTo>
                  <a:cubicBezTo>
                    <a:pt x="26414" y="3710"/>
                    <a:pt x="26384" y="3862"/>
                    <a:pt x="26353" y="3983"/>
                  </a:cubicBezTo>
                  <a:cubicBezTo>
                    <a:pt x="26353" y="4135"/>
                    <a:pt x="26323" y="4257"/>
                    <a:pt x="26323" y="4409"/>
                  </a:cubicBezTo>
                  <a:cubicBezTo>
                    <a:pt x="26323" y="4500"/>
                    <a:pt x="26323" y="4561"/>
                    <a:pt x="26323" y="4622"/>
                  </a:cubicBezTo>
                  <a:cubicBezTo>
                    <a:pt x="26323" y="4834"/>
                    <a:pt x="26323" y="5078"/>
                    <a:pt x="26323" y="5290"/>
                  </a:cubicBezTo>
                  <a:cubicBezTo>
                    <a:pt x="26323" y="5442"/>
                    <a:pt x="26323" y="5625"/>
                    <a:pt x="26323" y="5807"/>
                  </a:cubicBezTo>
                  <a:lnTo>
                    <a:pt x="26232" y="26111"/>
                  </a:lnTo>
                  <a:lnTo>
                    <a:pt x="26232" y="26324"/>
                  </a:lnTo>
                  <a:cubicBezTo>
                    <a:pt x="26110" y="26324"/>
                    <a:pt x="25989" y="26355"/>
                    <a:pt x="25897" y="26355"/>
                  </a:cubicBezTo>
                  <a:lnTo>
                    <a:pt x="25958" y="4743"/>
                  </a:lnTo>
                  <a:cubicBezTo>
                    <a:pt x="25958" y="3284"/>
                    <a:pt x="26444" y="2190"/>
                    <a:pt x="27356" y="1734"/>
                  </a:cubicBezTo>
                  <a:cubicBezTo>
                    <a:pt x="27387" y="1704"/>
                    <a:pt x="27417" y="1673"/>
                    <a:pt x="27448" y="1673"/>
                  </a:cubicBezTo>
                  <a:cubicBezTo>
                    <a:pt x="27539" y="1643"/>
                    <a:pt x="27600" y="1613"/>
                    <a:pt x="27691" y="1582"/>
                  </a:cubicBezTo>
                  <a:cubicBezTo>
                    <a:pt x="27751" y="1552"/>
                    <a:pt x="27782" y="1552"/>
                    <a:pt x="27812" y="1552"/>
                  </a:cubicBezTo>
                  <a:cubicBezTo>
                    <a:pt x="27812" y="1552"/>
                    <a:pt x="27843" y="1521"/>
                    <a:pt x="27843" y="1521"/>
                  </a:cubicBezTo>
                  <a:lnTo>
                    <a:pt x="27873" y="1521"/>
                  </a:lnTo>
                  <a:lnTo>
                    <a:pt x="27934" y="1491"/>
                  </a:lnTo>
                  <a:lnTo>
                    <a:pt x="28055" y="1491"/>
                  </a:lnTo>
                  <a:cubicBezTo>
                    <a:pt x="28086" y="1461"/>
                    <a:pt x="28116" y="1461"/>
                    <a:pt x="28177" y="1461"/>
                  </a:cubicBezTo>
                  <a:close/>
                  <a:moveTo>
                    <a:pt x="639" y="81097"/>
                  </a:moveTo>
                  <a:lnTo>
                    <a:pt x="639" y="81097"/>
                  </a:lnTo>
                  <a:cubicBezTo>
                    <a:pt x="1034" y="81766"/>
                    <a:pt x="1581" y="82343"/>
                    <a:pt x="2250" y="82769"/>
                  </a:cubicBezTo>
                  <a:lnTo>
                    <a:pt x="5198" y="114684"/>
                  </a:lnTo>
                  <a:lnTo>
                    <a:pt x="5198" y="114684"/>
                  </a:lnTo>
                  <a:lnTo>
                    <a:pt x="3860" y="113894"/>
                  </a:lnTo>
                  <a:lnTo>
                    <a:pt x="639" y="81097"/>
                  </a:lnTo>
                  <a:close/>
                  <a:moveTo>
                    <a:pt x="2675" y="82981"/>
                  </a:moveTo>
                  <a:lnTo>
                    <a:pt x="4955" y="84349"/>
                  </a:lnTo>
                  <a:lnTo>
                    <a:pt x="7508" y="116021"/>
                  </a:lnTo>
                  <a:lnTo>
                    <a:pt x="5593" y="114897"/>
                  </a:lnTo>
                  <a:lnTo>
                    <a:pt x="2675" y="82981"/>
                  </a:lnTo>
                  <a:close/>
                  <a:moveTo>
                    <a:pt x="56445" y="86599"/>
                  </a:moveTo>
                  <a:lnTo>
                    <a:pt x="56445" y="115657"/>
                  </a:lnTo>
                  <a:lnTo>
                    <a:pt x="53254" y="117450"/>
                  </a:lnTo>
                  <a:lnTo>
                    <a:pt x="53254" y="88392"/>
                  </a:lnTo>
                  <a:lnTo>
                    <a:pt x="56445" y="86599"/>
                  </a:lnTo>
                  <a:close/>
                  <a:moveTo>
                    <a:pt x="52889" y="88605"/>
                  </a:moveTo>
                  <a:lnTo>
                    <a:pt x="52889" y="117663"/>
                  </a:lnTo>
                  <a:lnTo>
                    <a:pt x="51551" y="118423"/>
                  </a:lnTo>
                  <a:lnTo>
                    <a:pt x="51551" y="89365"/>
                  </a:lnTo>
                  <a:lnTo>
                    <a:pt x="52889" y="88605"/>
                  </a:lnTo>
                  <a:close/>
                  <a:moveTo>
                    <a:pt x="51156" y="89577"/>
                  </a:moveTo>
                  <a:lnTo>
                    <a:pt x="51156" y="118636"/>
                  </a:lnTo>
                  <a:lnTo>
                    <a:pt x="43648" y="122860"/>
                  </a:lnTo>
                  <a:lnTo>
                    <a:pt x="43648" y="93802"/>
                  </a:lnTo>
                  <a:lnTo>
                    <a:pt x="51156" y="89577"/>
                  </a:lnTo>
                  <a:close/>
                  <a:moveTo>
                    <a:pt x="43253" y="94015"/>
                  </a:moveTo>
                  <a:lnTo>
                    <a:pt x="43253" y="123043"/>
                  </a:lnTo>
                  <a:lnTo>
                    <a:pt x="39758" y="125019"/>
                  </a:lnTo>
                  <a:lnTo>
                    <a:pt x="39758" y="95991"/>
                  </a:lnTo>
                  <a:lnTo>
                    <a:pt x="43253" y="94015"/>
                  </a:lnTo>
                  <a:close/>
                  <a:moveTo>
                    <a:pt x="39363" y="96204"/>
                  </a:moveTo>
                  <a:lnTo>
                    <a:pt x="39363" y="125231"/>
                  </a:lnTo>
                  <a:lnTo>
                    <a:pt x="37843" y="126082"/>
                  </a:lnTo>
                  <a:lnTo>
                    <a:pt x="37843" y="97055"/>
                  </a:lnTo>
                  <a:lnTo>
                    <a:pt x="39363" y="96204"/>
                  </a:lnTo>
                  <a:close/>
                  <a:moveTo>
                    <a:pt x="5350" y="84562"/>
                  </a:moveTo>
                  <a:lnTo>
                    <a:pt x="29849" y="98878"/>
                  </a:lnTo>
                  <a:cubicBezTo>
                    <a:pt x="30578" y="99304"/>
                    <a:pt x="31399" y="99517"/>
                    <a:pt x="32220" y="99517"/>
                  </a:cubicBezTo>
                  <a:cubicBezTo>
                    <a:pt x="33040" y="99517"/>
                    <a:pt x="33831" y="99304"/>
                    <a:pt x="34560" y="98909"/>
                  </a:cubicBezTo>
                  <a:lnTo>
                    <a:pt x="37478" y="97267"/>
                  </a:lnTo>
                  <a:lnTo>
                    <a:pt x="37478" y="126265"/>
                  </a:lnTo>
                  <a:cubicBezTo>
                    <a:pt x="37478" y="126265"/>
                    <a:pt x="37478" y="126295"/>
                    <a:pt x="37478" y="126295"/>
                  </a:cubicBezTo>
                  <a:lnTo>
                    <a:pt x="35776" y="127237"/>
                  </a:lnTo>
                  <a:lnTo>
                    <a:pt x="35776" y="98574"/>
                  </a:lnTo>
                  <a:cubicBezTo>
                    <a:pt x="35776" y="98483"/>
                    <a:pt x="35685" y="98392"/>
                    <a:pt x="35594" y="98392"/>
                  </a:cubicBezTo>
                  <a:cubicBezTo>
                    <a:pt x="35472" y="98392"/>
                    <a:pt x="35381" y="98483"/>
                    <a:pt x="35381" y="98574"/>
                  </a:cubicBezTo>
                  <a:lnTo>
                    <a:pt x="35381" y="127450"/>
                  </a:lnTo>
                  <a:lnTo>
                    <a:pt x="34499" y="127967"/>
                  </a:lnTo>
                  <a:cubicBezTo>
                    <a:pt x="33531" y="128518"/>
                    <a:pt x="32439" y="128792"/>
                    <a:pt x="31344" y="128792"/>
                  </a:cubicBezTo>
                  <a:cubicBezTo>
                    <a:pt x="30205" y="128792"/>
                    <a:pt x="29063" y="128495"/>
                    <a:pt x="28055" y="127906"/>
                  </a:cubicBezTo>
                  <a:lnTo>
                    <a:pt x="7903" y="116234"/>
                  </a:lnTo>
                  <a:lnTo>
                    <a:pt x="5350" y="84562"/>
                  </a:lnTo>
                  <a:close/>
                  <a:moveTo>
                    <a:pt x="30365" y="0"/>
                  </a:moveTo>
                  <a:cubicBezTo>
                    <a:pt x="29869" y="0"/>
                    <a:pt x="29408" y="112"/>
                    <a:pt x="28998" y="336"/>
                  </a:cubicBezTo>
                  <a:lnTo>
                    <a:pt x="27113" y="1400"/>
                  </a:lnTo>
                  <a:cubicBezTo>
                    <a:pt x="27113" y="1430"/>
                    <a:pt x="27113" y="1430"/>
                    <a:pt x="27083" y="1430"/>
                  </a:cubicBezTo>
                  <a:cubicBezTo>
                    <a:pt x="27083" y="1430"/>
                    <a:pt x="27052" y="1461"/>
                    <a:pt x="27052" y="1461"/>
                  </a:cubicBezTo>
                  <a:cubicBezTo>
                    <a:pt x="26110" y="2038"/>
                    <a:pt x="25593" y="3193"/>
                    <a:pt x="25563" y="4743"/>
                  </a:cubicBezTo>
                  <a:lnTo>
                    <a:pt x="25502" y="26355"/>
                  </a:lnTo>
                  <a:cubicBezTo>
                    <a:pt x="25404" y="26360"/>
                    <a:pt x="25305" y="26363"/>
                    <a:pt x="25206" y="26363"/>
                  </a:cubicBezTo>
                  <a:cubicBezTo>
                    <a:pt x="24787" y="26363"/>
                    <a:pt x="24364" y="26318"/>
                    <a:pt x="23922" y="26294"/>
                  </a:cubicBezTo>
                  <a:cubicBezTo>
                    <a:pt x="23618" y="26263"/>
                    <a:pt x="23283" y="26203"/>
                    <a:pt x="22949" y="26203"/>
                  </a:cubicBezTo>
                  <a:cubicBezTo>
                    <a:pt x="22777" y="26192"/>
                    <a:pt x="22610" y="26187"/>
                    <a:pt x="22447" y="26187"/>
                  </a:cubicBezTo>
                  <a:cubicBezTo>
                    <a:pt x="21199" y="26187"/>
                    <a:pt x="20220" y="26496"/>
                    <a:pt x="19575" y="27114"/>
                  </a:cubicBezTo>
                  <a:cubicBezTo>
                    <a:pt x="18937" y="27692"/>
                    <a:pt x="18602" y="28604"/>
                    <a:pt x="18694" y="29424"/>
                  </a:cubicBezTo>
                  <a:cubicBezTo>
                    <a:pt x="18724" y="29698"/>
                    <a:pt x="18785" y="29941"/>
                    <a:pt x="18906" y="30215"/>
                  </a:cubicBezTo>
                  <a:cubicBezTo>
                    <a:pt x="18906" y="30215"/>
                    <a:pt x="18906" y="30245"/>
                    <a:pt x="18906" y="30276"/>
                  </a:cubicBezTo>
                  <a:cubicBezTo>
                    <a:pt x="19089" y="30640"/>
                    <a:pt x="19332" y="31005"/>
                    <a:pt x="19666" y="31279"/>
                  </a:cubicBezTo>
                  <a:lnTo>
                    <a:pt x="19909" y="38604"/>
                  </a:lnTo>
                  <a:cubicBezTo>
                    <a:pt x="19940" y="39485"/>
                    <a:pt x="20274" y="40306"/>
                    <a:pt x="20791" y="40914"/>
                  </a:cubicBezTo>
                  <a:cubicBezTo>
                    <a:pt x="21156" y="41309"/>
                    <a:pt x="21551" y="41613"/>
                    <a:pt x="21976" y="41765"/>
                  </a:cubicBezTo>
                  <a:cubicBezTo>
                    <a:pt x="21946" y="41795"/>
                    <a:pt x="21916" y="41795"/>
                    <a:pt x="21855" y="41795"/>
                  </a:cubicBezTo>
                  <a:cubicBezTo>
                    <a:pt x="20578" y="42008"/>
                    <a:pt x="18998" y="42251"/>
                    <a:pt x="18298" y="43254"/>
                  </a:cubicBezTo>
                  <a:cubicBezTo>
                    <a:pt x="17812" y="43923"/>
                    <a:pt x="17660" y="44744"/>
                    <a:pt x="17539" y="45656"/>
                  </a:cubicBezTo>
                  <a:cubicBezTo>
                    <a:pt x="16961" y="49698"/>
                    <a:pt x="16566" y="54288"/>
                    <a:pt x="16323" y="57632"/>
                  </a:cubicBezTo>
                  <a:lnTo>
                    <a:pt x="14043" y="50063"/>
                  </a:lnTo>
                  <a:cubicBezTo>
                    <a:pt x="14013" y="50002"/>
                    <a:pt x="13952" y="49972"/>
                    <a:pt x="13891" y="49941"/>
                  </a:cubicBezTo>
                  <a:lnTo>
                    <a:pt x="4620" y="47571"/>
                  </a:lnTo>
                  <a:lnTo>
                    <a:pt x="4468" y="47571"/>
                  </a:lnTo>
                  <a:lnTo>
                    <a:pt x="3253" y="48209"/>
                  </a:lnTo>
                  <a:cubicBezTo>
                    <a:pt x="3253" y="48239"/>
                    <a:pt x="3222" y="48239"/>
                    <a:pt x="3222" y="48239"/>
                  </a:cubicBezTo>
                  <a:cubicBezTo>
                    <a:pt x="3222" y="48239"/>
                    <a:pt x="3222" y="48239"/>
                    <a:pt x="3192" y="48270"/>
                  </a:cubicBezTo>
                  <a:cubicBezTo>
                    <a:pt x="3192" y="48270"/>
                    <a:pt x="3161" y="48300"/>
                    <a:pt x="3161" y="48331"/>
                  </a:cubicBezTo>
                  <a:cubicBezTo>
                    <a:pt x="3161" y="48331"/>
                    <a:pt x="3161" y="48361"/>
                    <a:pt x="3161" y="48361"/>
                  </a:cubicBezTo>
                  <a:cubicBezTo>
                    <a:pt x="3161" y="48391"/>
                    <a:pt x="3161" y="48391"/>
                    <a:pt x="3161" y="48422"/>
                  </a:cubicBezTo>
                  <a:lnTo>
                    <a:pt x="3161" y="48452"/>
                  </a:lnTo>
                  <a:lnTo>
                    <a:pt x="3496" y="49729"/>
                  </a:lnTo>
                  <a:cubicBezTo>
                    <a:pt x="3465" y="49790"/>
                    <a:pt x="3465" y="49850"/>
                    <a:pt x="3496" y="49911"/>
                  </a:cubicBezTo>
                  <a:cubicBezTo>
                    <a:pt x="3526" y="49941"/>
                    <a:pt x="3557" y="49972"/>
                    <a:pt x="3557" y="49972"/>
                  </a:cubicBezTo>
                  <a:lnTo>
                    <a:pt x="5076" y="55565"/>
                  </a:lnTo>
                  <a:cubicBezTo>
                    <a:pt x="5076" y="55595"/>
                    <a:pt x="5046" y="55595"/>
                    <a:pt x="5046" y="55595"/>
                  </a:cubicBezTo>
                  <a:cubicBezTo>
                    <a:pt x="4560" y="55838"/>
                    <a:pt x="4286" y="56416"/>
                    <a:pt x="4408" y="57115"/>
                  </a:cubicBezTo>
                  <a:cubicBezTo>
                    <a:pt x="4560" y="58239"/>
                    <a:pt x="5076" y="59577"/>
                    <a:pt x="5715" y="60641"/>
                  </a:cubicBezTo>
                  <a:cubicBezTo>
                    <a:pt x="6140" y="61340"/>
                    <a:pt x="6596" y="61735"/>
                    <a:pt x="7113" y="61826"/>
                  </a:cubicBezTo>
                  <a:lnTo>
                    <a:pt x="8329" y="65778"/>
                  </a:lnTo>
                  <a:cubicBezTo>
                    <a:pt x="8359" y="65838"/>
                    <a:pt x="8420" y="65899"/>
                    <a:pt x="8481" y="65899"/>
                  </a:cubicBezTo>
                  <a:lnTo>
                    <a:pt x="8724" y="65930"/>
                  </a:lnTo>
                  <a:cubicBezTo>
                    <a:pt x="8754" y="65960"/>
                    <a:pt x="8815" y="65990"/>
                    <a:pt x="8845" y="65990"/>
                  </a:cubicBezTo>
                  <a:lnTo>
                    <a:pt x="8937" y="65990"/>
                  </a:lnTo>
                  <a:lnTo>
                    <a:pt x="8967" y="65960"/>
                  </a:lnTo>
                  <a:lnTo>
                    <a:pt x="15380" y="66963"/>
                  </a:lnTo>
                  <a:lnTo>
                    <a:pt x="2341" y="74653"/>
                  </a:lnTo>
                  <a:cubicBezTo>
                    <a:pt x="942" y="75474"/>
                    <a:pt x="61" y="76933"/>
                    <a:pt x="0" y="78544"/>
                  </a:cubicBezTo>
                  <a:cubicBezTo>
                    <a:pt x="0" y="78969"/>
                    <a:pt x="31" y="79425"/>
                    <a:pt x="122" y="79851"/>
                  </a:cubicBezTo>
                  <a:lnTo>
                    <a:pt x="3465" y="114046"/>
                  </a:lnTo>
                  <a:cubicBezTo>
                    <a:pt x="3465" y="114107"/>
                    <a:pt x="3526" y="114137"/>
                    <a:pt x="3557" y="114167"/>
                  </a:cubicBezTo>
                  <a:lnTo>
                    <a:pt x="27873" y="128241"/>
                  </a:lnTo>
                  <a:cubicBezTo>
                    <a:pt x="28937" y="128879"/>
                    <a:pt x="30122" y="129183"/>
                    <a:pt x="31308" y="129183"/>
                  </a:cubicBezTo>
                  <a:cubicBezTo>
                    <a:pt x="32493" y="129183"/>
                    <a:pt x="33648" y="128879"/>
                    <a:pt x="34682" y="128301"/>
                  </a:cubicBezTo>
                  <a:lnTo>
                    <a:pt x="51369" y="118939"/>
                  </a:lnTo>
                  <a:cubicBezTo>
                    <a:pt x="51430" y="118939"/>
                    <a:pt x="51460" y="118909"/>
                    <a:pt x="51491" y="118879"/>
                  </a:cubicBezTo>
                  <a:lnTo>
                    <a:pt x="56719" y="115961"/>
                  </a:lnTo>
                  <a:cubicBezTo>
                    <a:pt x="56779" y="115930"/>
                    <a:pt x="56810" y="115870"/>
                    <a:pt x="56810" y="115778"/>
                  </a:cubicBezTo>
                  <a:lnTo>
                    <a:pt x="56810" y="108514"/>
                  </a:lnTo>
                  <a:lnTo>
                    <a:pt x="57570" y="108970"/>
                  </a:lnTo>
                  <a:cubicBezTo>
                    <a:pt x="58360" y="109426"/>
                    <a:pt x="59150" y="109669"/>
                    <a:pt x="59880" y="109669"/>
                  </a:cubicBezTo>
                  <a:cubicBezTo>
                    <a:pt x="60366" y="109669"/>
                    <a:pt x="60822" y="109547"/>
                    <a:pt x="61217" y="109304"/>
                  </a:cubicBezTo>
                  <a:lnTo>
                    <a:pt x="61248" y="109304"/>
                  </a:lnTo>
                  <a:lnTo>
                    <a:pt x="63132" y="108210"/>
                  </a:lnTo>
                  <a:cubicBezTo>
                    <a:pt x="64105" y="107632"/>
                    <a:pt x="64652" y="106477"/>
                    <a:pt x="64652" y="104927"/>
                  </a:cubicBezTo>
                  <a:lnTo>
                    <a:pt x="64773" y="51097"/>
                  </a:lnTo>
                  <a:lnTo>
                    <a:pt x="65229" y="50823"/>
                  </a:lnTo>
                  <a:cubicBezTo>
                    <a:pt x="65412" y="50732"/>
                    <a:pt x="65503" y="50519"/>
                    <a:pt x="65503" y="50276"/>
                  </a:cubicBezTo>
                  <a:lnTo>
                    <a:pt x="65533" y="34865"/>
                  </a:lnTo>
                  <a:cubicBezTo>
                    <a:pt x="65564" y="34379"/>
                    <a:pt x="65229" y="33832"/>
                    <a:pt x="64834" y="33589"/>
                  </a:cubicBezTo>
                  <a:lnTo>
                    <a:pt x="64713" y="33528"/>
                  </a:lnTo>
                  <a:lnTo>
                    <a:pt x="64773" y="33528"/>
                  </a:lnTo>
                  <a:cubicBezTo>
                    <a:pt x="64834" y="33497"/>
                    <a:pt x="64865" y="33437"/>
                    <a:pt x="64865" y="33346"/>
                  </a:cubicBezTo>
                  <a:lnTo>
                    <a:pt x="64895" y="25048"/>
                  </a:lnTo>
                  <a:cubicBezTo>
                    <a:pt x="64895" y="21886"/>
                    <a:pt x="62646" y="17996"/>
                    <a:pt x="59910" y="16415"/>
                  </a:cubicBezTo>
                  <a:lnTo>
                    <a:pt x="32676" y="701"/>
                  </a:lnTo>
                  <a:cubicBezTo>
                    <a:pt x="31867" y="234"/>
                    <a:pt x="31080" y="0"/>
                    <a:pt x="30365"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7439050" y="2793425"/>
              <a:ext cx="11425" cy="120850"/>
            </a:xfrm>
            <a:custGeom>
              <a:avLst/>
              <a:gdLst/>
              <a:ahLst/>
              <a:cxnLst/>
              <a:rect l="l" t="t" r="r" b="b"/>
              <a:pathLst>
                <a:path w="457" h="4834" extrusionOk="0">
                  <a:moveTo>
                    <a:pt x="183" y="1"/>
                  </a:moveTo>
                  <a:cubicBezTo>
                    <a:pt x="92" y="1"/>
                    <a:pt x="1" y="92"/>
                    <a:pt x="1" y="183"/>
                  </a:cubicBezTo>
                  <a:lnTo>
                    <a:pt x="62" y="4651"/>
                  </a:lnTo>
                  <a:cubicBezTo>
                    <a:pt x="62" y="4773"/>
                    <a:pt x="153" y="4834"/>
                    <a:pt x="274" y="4834"/>
                  </a:cubicBezTo>
                  <a:cubicBezTo>
                    <a:pt x="366" y="4834"/>
                    <a:pt x="457" y="4773"/>
                    <a:pt x="457" y="4651"/>
                  </a:cubicBezTo>
                  <a:lnTo>
                    <a:pt x="396" y="183"/>
                  </a:lnTo>
                  <a:cubicBezTo>
                    <a:pt x="396" y="92"/>
                    <a:pt x="274" y="1"/>
                    <a:pt x="183"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7716425" y="2871700"/>
              <a:ext cx="9900" cy="101850"/>
            </a:xfrm>
            <a:custGeom>
              <a:avLst/>
              <a:gdLst/>
              <a:ahLst/>
              <a:cxnLst/>
              <a:rect l="l" t="t" r="r" b="b"/>
              <a:pathLst>
                <a:path w="396" h="4074" extrusionOk="0">
                  <a:moveTo>
                    <a:pt x="213" y="1"/>
                  </a:moveTo>
                  <a:cubicBezTo>
                    <a:pt x="91" y="1"/>
                    <a:pt x="0" y="92"/>
                    <a:pt x="0" y="183"/>
                  </a:cubicBezTo>
                  <a:lnTo>
                    <a:pt x="0" y="3891"/>
                  </a:lnTo>
                  <a:cubicBezTo>
                    <a:pt x="0" y="3982"/>
                    <a:pt x="91" y="4074"/>
                    <a:pt x="213" y="4074"/>
                  </a:cubicBezTo>
                  <a:cubicBezTo>
                    <a:pt x="304" y="4074"/>
                    <a:pt x="395" y="4013"/>
                    <a:pt x="395" y="3891"/>
                  </a:cubicBezTo>
                  <a:lnTo>
                    <a:pt x="395" y="183"/>
                  </a:lnTo>
                  <a:cubicBezTo>
                    <a:pt x="395" y="92"/>
                    <a:pt x="304" y="1"/>
                    <a:pt x="213"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7308350" y="3481900"/>
              <a:ext cx="326025" cy="446075"/>
            </a:xfrm>
            <a:custGeom>
              <a:avLst/>
              <a:gdLst/>
              <a:ahLst/>
              <a:cxnLst/>
              <a:rect l="l" t="t" r="r" b="b"/>
              <a:pathLst>
                <a:path w="13041" h="17843" extrusionOk="0">
                  <a:moveTo>
                    <a:pt x="4043" y="0"/>
                  </a:moveTo>
                  <a:lnTo>
                    <a:pt x="4013" y="4590"/>
                  </a:lnTo>
                  <a:lnTo>
                    <a:pt x="31" y="2280"/>
                  </a:lnTo>
                  <a:lnTo>
                    <a:pt x="1" y="8055"/>
                  </a:lnTo>
                  <a:lnTo>
                    <a:pt x="4013" y="10365"/>
                  </a:lnTo>
                  <a:lnTo>
                    <a:pt x="3983" y="14925"/>
                  </a:lnTo>
                  <a:lnTo>
                    <a:pt x="8998" y="17843"/>
                  </a:lnTo>
                  <a:lnTo>
                    <a:pt x="9028" y="13253"/>
                  </a:lnTo>
                  <a:lnTo>
                    <a:pt x="13010" y="15532"/>
                  </a:lnTo>
                  <a:lnTo>
                    <a:pt x="13041" y="9788"/>
                  </a:lnTo>
                  <a:lnTo>
                    <a:pt x="12828" y="9666"/>
                  </a:lnTo>
                  <a:lnTo>
                    <a:pt x="9028" y="7478"/>
                  </a:lnTo>
                  <a:lnTo>
                    <a:pt x="9059" y="2888"/>
                  </a:lnTo>
                  <a:lnTo>
                    <a:pt x="4043" y="0"/>
                  </a:ln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7234650" y="2822300"/>
              <a:ext cx="114775" cy="91225"/>
            </a:xfrm>
            <a:custGeom>
              <a:avLst/>
              <a:gdLst/>
              <a:ahLst/>
              <a:cxnLst/>
              <a:rect l="l" t="t" r="r" b="b"/>
              <a:pathLst>
                <a:path w="4591" h="3649" extrusionOk="0">
                  <a:moveTo>
                    <a:pt x="1429" y="396"/>
                  </a:moveTo>
                  <a:lnTo>
                    <a:pt x="1459" y="426"/>
                  </a:lnTo>
                  <a:lnTo>
                    <a:pt x="1520" y="426"/>
                  </a:lnTo>
                  <a:cubicBezTo>
                    <a:pt x="1551" y="457"/>
                    <a:pt x="1551" y="457"/>
                    <a:pt x="1611" y="487"/>
                  </a:cubicBezTo>
                  <a:lnTo>
                    <a:pt x="2402" y="913"/>
                  </a:lnTo>
                  <a:cubicBezTo>
                    <a:pt x="2219" y="1065"/>
                    <a:pt x="2067" y="1308"/>
                    <a:pt x="1976" y="1460"/>
                  </a:cubicBezTo>
                  <a:cubicBezTo>
                    <a:pt x="1946" y="1490"/>
                    <a:pt x="1915" y="1521"/>
                    <a:pt x="1885" y="1582"/>
                  </a:cubicBezTo>
                  <a:cubicBezTo>
                    <a:pt x="1855" y="1612"/>
                    <a:pt x="1824" y="1673"/>
                    <a:pt x="1824" y="1703"/>
                  </a:cubicBezTo>
                  <a:cubicBezTo>
                    <a:pt x="1763" y="1794"/>
                    <a:pt x="1733" y="1855"/>
                    <a:pt x="1703" y="1946"/>
                  </a:cubicBezTo>
                  <a:cubicBezTo>
                    <a:pt x="1703" y="1977"/>
                    <a:pt x="1672" y="2007"/>
                    <a:pt x="1672" y="2037"/>
                  </a:cubicBezTo>
                  <a:lnTo>
                    <a:pt x="1642" y="2159"/>
                  </a:lnTo>
                  <a:cubicBezTo>
                    <a:pt x="1611" y="2220"/>
                    <a:pt x="1611" y="2281"/>
                    <a:pt x="1611" y="2341"/>
                  </a:cubicBezTo>
                  <a:lnTo>
                    <a:pt x="791" y="1885"/>
                  </a:lnTo>
                  <a:lnTo>
                    <a:pt x="760" y="1885"/>
                  </a:lnTo>
                  <a:cubicBezTo>
                    <a:pt x="760" y="1885"/>
                    <a:pt x="730" y="1855"/>
                    <a:pt x="730" y="1855"/>
                  </a:cubicBezTo>
                  <a:cubicBezTo>
                    <a:pt x="730" y="1855"/>
                    <a:pt x="700" y="1855"/>
                    <a:pt x="700" y="1825"/>
                  </a:cubicBezTo>
                  <a:cubicBezTo>
                    <a:pt x="669" y="1794"/>
                    <a:pt x="639" y="1764"/>
                    <a:pt x="608" y="1733"/>
                  </a:cubicBezTo>
                  <a:cubicBezTo>
                    <a:pt x="608" y="1733"/>
                    <a:pt x="578" y="1703"/>
                    <a:pt x="578" y="1703"/>
                  </a:cubicBezTo>
                  <a:cubicBezTo>
                    <a:pt x="578" y="1673"/>
                    <a:pt x="548" y="1673"/>
                    <a:pt x="548" y="1642"/>
                  </a:cubicBezTo>
                  <a:lnTo>
                    <a:pt x="517" y="1642"/>
                  </a:lnTo>
                  <a:cubicBezTo>
                    <a:pt x="517" y="1642"/>
                    <a:pt x="517" y="1612"/>
                    <a:pt x="517" y="1612"/>
                  </a:cubicBezTo>
                  <a:cubicBezTo>
                    <a:pt x="517" y="1612"/>
                    <a:pt x="517" y="1612"/>
                    <a:pt x="517" y="1582"/>
                  </a:cubicBezTo>
                  <a:cubicBezTo>
                    <a:pt x="487" y="1582"/>
                    <a:pt x="487" y="1551"/>
                    <a:pt x="487" y="1551"/>
                  </a:cubicBezTo>
                  <a:cubicBezTo>
                    <a:pt x="487" y="1551"/>
                    <a:pt x="456" y="1490"/>
                    <a:pt x="456" y="1490"/>
                  </a:cubicBezTo>
                  <a:cubicBezTo>
                    <a:pt x="456" y="1430"/>
                    <a:pt x="426" y="1399"/>
                    <a:pt x="426" y="1338"/>
                  </a:cubicBezTo>
                  <a:lnTo>
                    <a:pt x="426" y="1308"/>
                  </a:lnTo>
                  <a:cubicBezTo>
                    <a:pt x="426" y="1278"/>
                    <a:pt x="426" y="1217"/>
                    <a:pt x="426" y="1156"/>
                  </a:cubicBezTo>
                  <a:cubicBezTo>
                    <a:pt x="426" y="1156"/>
                    <a:pt x="426" y="1126"/>
                    <a:pt x="426" y="1126"/>
                  </a:cubicBezTo>
                  <a:cubicBezTo>
                    <a:pt x="456" y="1065"/>
                    <a:pt x="456" y="1004"/>
                    <a:pt x="487" y="943"/>
                  </a:cubicBezTo>
                  <a:lnTo>
                    <a:pt x="335" y="852"/>
                  </a:lnTo>
                  <a:lnTo>
                    <a:pt x="335" y="852"/>
                  </a:lnTo>
                  <a:lnTo>
                    <a:pt x="487" y="882"/>
                  </a:lnTo>
                  <a:cubicBezTo>
                    <a:pt x="487" y="882"/>
                    <a:pt x="517" y="852"/>
                    <a:pt x="517" y="852"/>
                  </a:cubicBezTo>
                  <a:cubicBezTo>
                    <a:pt x="548" y="822"/>
                    <a:pt x="548" y="791"/>
                    <a:pt x="578" y="730"/>
                  </a:cubicBezTo>
                  <a:lnTo>
                    <a:pt x="608" y="730"/>
                  </a:lnTo>
                  <a:cubicBezTo>
                    <a:pt x="608" y="700"/>
                    <a:pt x="608" y="700"/>
                    <a:pt x="639" y="670"/>
                  </a:cubicBezTo>
                  <a:lnTo>
                    <a:pt x="669" y="639"/>
                  </a:lnTo>
                  <a:lnTo>
                    <a:pt x="700" y="609"/>
                  </a:lnTo>
                  <a:cubicBezTo>
                    <a:pt x="730" y="578"/>
                    <a:pt x="760" y="548"/>
                    <a:pt x="821" y="518"/>
                  </a:cubicBezTo>
                  <a:lnTo>
                    <a:pt x="852" y="487"/>
                  </a:lnTo>
                  <a:lnTo>
                    <a:pt x="882" y="487"/>
                  </a:lnTo>
                  <a:cubicBezTo>
                    <a:pt x="912" y="457"/>
                    <a:pt x="943" y="426"/>
                    <a:pt x="1003" y="426"/>
                  </a:cubicBezTo>
                  <a:cubicBezTo>
                    <a:pt x="1034" y="426"/>
                    <a:pt x="1064" y="396"/>
                    <a:pt x="1064" y="396"/>
                  </a:cubicBezTo>
                  <a:close/>
                  <a:moveTo>
                    <a:pt x="1034" y="1"/>
                  </a:moveTo>
                  <a:lnTo>
                    <a:pt x="1034" y="31"/>
                  </a:lnTo>
                  <a:lnTo>
                    <a:pt x="973" y="31"/>
                  </a:lnTo>
                  <a:cubicBezTo>
                    <a:pt x="943" y="31"/>
                    <a:pt x="912" y="31"/>
                    <a:pt x="882" y="62"/>
                  </a:cubicBezTo>
                  <a:cubicBezTo>
                    <a:pt x="791" y="92"/>
                    <a:pt x="730" y="92"/>
                    <a:pt x="669" y="123"/>
                  </a:cubicBezTo>
                  <a:cubicBezTo>
                    <a:pt x="669" y="153"/>
                    <a:pt x="639" y="153"/>
                    <a:pt x="608" y="153"/>
                  </a:cubicBezTo>
                  <a:lnTo>
                    <a:pt x="578" y="183"/>
                  </a:lnTo>
                  <a:cubicBezTo>
                    <a:pt x="517" y="244"/>
                    <a:pt x="456" y="275"/>
                    <a:pt x="396" y="335"/>
                  </a:cubicBezTo>
                  <a:lnTo>
                    <a:pt x="365" y="366"/>
                  </a:lnTo>
                  <a:cubicBezTo>
                    <a:pt x="365" y="396"/>
                    <a:pt x="335" y="396"/>
                    <a:pt x="365" y="396"/>
                  </a:cubicBezTo>
                  <a:cubicBezTo>
                    <a:pt x="335" y="396"/>
                    <a:pt x="335" y="426"/>
                    <a:pt x="304" y="426"/>
                  </a:cubicBezTo>
                  <a:cubicBezTo>
                    <a:pt x="304" y="457"/>
                    <a:pt x="274" y="487"/>
                    <a:pt x="274" y="487"/>
                  </a:cubicBezTo>
                  <a:cubicBezTo>
                    <a:pt x="244" y="518"/>
                    <a:pt x="244" y="518"/>
                    <a:pt x="244" y="548"/>
                  </a:cubicBezTo>
                  <a:cubicBezTo>
                    <a:pt x="213" y="578"/>
                    <a:pt x="183" y="609"/>
                    <a:pt x="152" y="670"/>
                  </a:cubicBezTo>
                  <a:cubicBezTo>
                    <a:pt x="152" y="670"/>
                    <a:pt x="152" y="700"/>
                    <a:pt x="122" y="730"/>
                  </a:cubicBezTo>
                  <a:cubicBezTo>
                    <a:pt x="122" y="730"/>
                    <a:pt x="122" y="761"/>
                    <a:pt x="122" y="761"/>
                  </a:cubicBezTo>
                  <a:cubicBezTo>
                    <a:pt x="122" y="761"/>
                    <a:pt x="92" y="791"/>
                    <a:pt x="92" y="791"/>
                  </a:cubicBezTo>
                  <a:cubicBezTo>
                    <a:pt x="61" y="882"/>
                    <a:pt x="61" y="974"/>
                    <a:pt x="31" y="1034"/>
                  </a:cubicBezTo>
                  <a:cubicBezTo>
                    <a:pt x="31" y="1065"/>
                    <a:pt x="31" y="1065"/>
                    <a:pt x="31" y="1065"/>
                  </a:cubicBezTo>
                  <a:cubicBezTo>
                    <a:pt x="31" y="1065"/>
                    <a:pt x="31" y="1126"/>
                    <a:pt x="31" y="1126"/>
                  </a:cubicBezTo>
                  <a:cubicBezTo>
                    <a:pt x="0" y="1186"/>
                    <a:pt x="0" y="1278"/>
                    <a:pt x="31" y="1338"/>
                  </a:cubicBezTo>
                  <a:cubicBezTo>
                    <a:pt x="31" y="1338"/>
                    <a:pt x="31" y="1369"/>
                    <a:pt x="31" y="1369"/>
                  </a:cubicBezTo>
                  <a:cubicBezTo>
                    <a:pt x="31" y="1399"/>
                    <a:pt x="31" y="1399"/>
                    <a:pt x="61" y="1399"/>
                  </a:cubicBezTo>
                  <a:cubicBezTo>
                    <a:pt x="61" y="1490"/>
                    <a:pt x="61" y="1551"/>
                    <a:pt x="92" y="1642"/>
                  </a:cubicBezTo>
                  <a:cubicBezTo>
                    <a:pt x="122" y="1642"/>
                    <a:pt x="122" y="1673"/>
                    <a:pt x="122" y="1703"/>
                  </a:cubicBezTo>
                  <a:cubicBezTo>
                    <a:pt x="152" y="1733"/>
                    <a:pt x="152" y="1733"/>
                    <a:pt x="152" y="1764"/>
                  </a:cubicBezTo>
                  <a:cubicBezTo>
                    <a:pt x="152" y="1764"/>
                    <a:pt x="152" y="1764"/>
                    <a:pt x="152" y="1794"/>
                  </a:cubicBezTo>
                  <a:cubicBezTo>
                    <a:pt x="183" y="1794"/>
                    <a:pt x="183" y="1825"/>
                    <a:pt x="183" y="1825"/>
                  </a:cubicBezTo>
                  <a:lnTo>
                    <a:pt x="213" y="1855"/>
                  </a:lnTo>
                  <a:cubicBezTo>
                    <a:pt x="213" y="1885"/>
                    <a:pt x="244" y="1916"/>
                    <a:pt x="274" y="1977"/>
                  </a:cubicBezTo>
                  <a:lnTo>
                    <a:pt x="304" y="2007"/>
                  </a:lnTo>
                  <a:cubicBezTo>
                    <a:pt x="304" y="2007"/>
                    <a:pt x="304" y="2037"/>
                    <a:pt x="335" y="2037"/>
                  </a:cubicBezTo>
                  <a:cubicBezTo>
                    <a:pt x="365" y="2068"/>
                    <a:pt x="396" y="2098"/>
                    <a:pt x="426" y="2129"/>
                  </a:cubicBezTo>
                  <a:cubicBezTo>
                    <a:pt x="426" y="2129"/>
                    <a:pt x="456" y="2159"/>
                    <a:pt x="456" y="2159"/>
                  </a:cubicBezTo>
                  <a:cubicBezTo>
                    <a:pt x="487" y="2159"/>
                    <a:pt x="487" y="2189"/>
                    <a:pt x="517" y="2189"/>
                  </a:cubicBezTo>
                  <a:cubicBezTo>
                    <a:pt x="517" y="2189"/>
                    <a:pt x="548" y="2220"/>
                    <a:pt x="578" y="2220"/>
                  </a:cubicBezTo>
                  <a:cubicBezTo>
                    <a:pt x="578" y="2220"/>
                    <a:pt x="608" y="2250"/>
                    <a:pt x="608" y="2250"/>
                  </a:cubicBezTo>
                  <a:lnTo>
                    <a:pt x="1733" y="2889"/>
                  </a:lnTo>
                  <a:lnTo>
                    <a:pt x="2858" y="3496"/>
                  </a:lnTo>
                  <a:cubicBezTo>
                    <a:pt x="2858" y="3496"/>
                    <a:pt x="2888" y="3527"/>
                    <a:pt x="2888" y="3527"/>
                  </a:cubicBezTo>
                  <a:lnTo>
                    <a:pt x="2979" y="3344"/>
                  </a:lnTo>
                  <a:lnTo>
                    <a:pt x="2918" y="3527"/>
                  </a:lnTo>
                  <a:cubicBezTo>
                    <a:pt x="2949" y="3557"/>
                    <a:pt x="2949" y="3557"/>
                    <a:pt x="3010" y="3557"/>
                  </a:cubicBezTo>
                  <a:cubicBezTo>
                    <a:pt x="3070" y="3588"/>
                    <a:pt x="3101" y="3588"/>
                    <a:pt x="3101" y="3618"/>
                  </a:cubicBezTo>
                  <a:lnTo>
                    <a:pt x="3222" y="3618"/>
                  </a:lnTo>
                  <a:cubicBezTo>
                    <a:pt x="3222" y="3618"/>
                    <a:pt x="3283" y="3648"/>
                    <a:pt x="3283" y="3648"/>
                  </a:cubicBezTo>
                  <a:lnTo>
                    <a:pt x="3435" y="3648"/>
                  </a:lnTo>
                  <a:cubicBezTo>
                    <a:pt x="3496" y="3648"/>
                    <a:pt x="3557" y="3618"/>
                    <a:pt x="3587" y="3618"/>
                  </a:cubicBezTo>
                  <a:lnTo>
                    <a:pt x="3648" y="3618"/>
                  </a:lnTo>
                  <a:lnTo>
                    <a:pt x="3709" y="3588"/>
                  </a:lnTo>
                  <a:cubicBezTo>
                    <a:pt x="3800" y="3557"/>
                    <a:pt x="3891" y="3527"/>
                    <a:pt x="3982" y="3466"/>
                  </a:cubicBezTo>
                  <a:lnTo>
                    <a:pt x="3891" y="3314"/>
                  </a:lnTo>
                  <a:lnTo>
                    <a:pt x="4043" y="3436"/>
                  </a:lnTo>
                  <a:cubicBezTo>
                    <a:pt x="4073" y="3405"/>
                    <a:pt x="4104" y="3405"/>
                    <a:pt x="4104" y="3375"/>
                  </a:cubicBezTo>
                  <a:lnTo>
                    <a:pt x="4134" y="3344"/>
                  </a:lnTo>
                  <a:cubicBezTo>
                    <a:pt x="4165" y="3344"/>
                    <a:pt x="4195" y="3314"/>
                    <a:pt x="4195" y="3284"/>
                  </a:cubicBezTo>
                  <a:lnTo>
                    <a:pt x="4073" y="3162"/>
                  </a:lnTo>
                  <a:lnTo>
                    <a:pt x="4256" y="3253"/>
                  </a:lnTo>
                  <a:cubicBezTo>
                    <a:pt x="4256" y="3223"/>
                    <a:pt x="4286" y="3223"/>
                    <a:pt x="4317" y="3192"/>
                  </a:cubicBezTo>
                  <a:cubicBezTo>
                    <a:pt x="4317" y="3162"/>
                    <a:pt x="4317" y="3162"/>
                    <a:pt x="4317" y="3162"/>
                  </a:cubicBezTo>
                  <a:cubicBezTo>
                    <a:pt x="4317" y="3132"/>
                    <a:pt x="4347" y="3101"/>
                    <a:pt x="4347" y="3101"/>
                  </a:cubicBezTo>
                  <a:lnTo>
                    <a:pt x="4377" y="3071"/>
                  </a:lnTo>
                  <a:lnTo>
                    <a:pt x="4408" y="3010"/>
                  </a:lnTo>
                  <a:cubicBezTo>
                    <a:pt x="4438" y="2949"/>
                    <a:pt x="4469" y="2919"/>
                    <a:pt x="4499" y="2858"/>
                  </a:cubicBezTo>
                  <a:cubicBezTo>
                    <a:pt x="4499" y="2828"/>
                    <a:pt x="4499" y="2797"/>
                    <a:pt x="4529" y="2797"/>
                  </a:cubicBezTo>
                  <a:cubicBezTo>
                    <a:pt x="4529" y="2767"/>
                    <a:pt x="4529" y="2737"/>
                    <a:pt x="4529" y="2706"/>
                  </a:cubicBezTo>
                  <a:cubicBezTo>
                    <a:pt x="4560" y="2676"/>
                    <a:pt x="4560" y="2615"/>
                    <a:pt x="4560" y="2585"/>
                  </a:cubicBezTo>
                  <a:lnTo>
                    <a:pt x="4590" y="2524"/>
                  </a:lnTo>
                  <a:cubicBezTo>
                    <a:pt x="4590" y="2493"/>
                    <a:pt x="4590" y="2463"/>
                    <a:pt x="4590" y="2402"/>
                  </a:cubicBezTo>
                  <a:cubicBezTo>
                    <a:pt x="4590" y="2372"/>
                    <a:pt x="4590" y="2372"/>
                    <a:pt x="4590" y="2311"/>
                  </a:cubicBezTo>
                  <a:cubicBezTo>
                    <a:pt x="4590" y="2281"/>
                    <a:pt x="4590" y="2250"/>
                    <a:pt x="4590" y="2220"/>
                  </a:cubicBezTo>
                  <a:cubicBezTo>
                    <a:pt x="4560" y="2189"/>
                    <a:pt x="4560" y="2159"/>
                    <a:pt x="4560" y="2129"/>
                  </a:cubicBezTo>
                  <a:cubicBezTo>
                    <a:pt x="4560" y="2129"/>
                    <a:pt x="4560" y="2098"/>
                    <a:pt x="4529" y="2068"/>
                  </a:cubicBezTo>
                  <a:cubicBezTo>
                    <a:pt x="4529" y="2037"/>
                    <a:pt x="4529" y="2007"/>
                    <a:pt x="4499" y="1977"/>
                  </a:cubicBezTo>
                  <a:cubicBezTo>
                    <a:pt x="4499" y="1977"/>
                    <a:pt x="4499" y="1916"/>
                    <a:pt x="4499" y="1916"/>
                  </a:cubicBezTo>
                  <a:cubicBezTo>
                    <a:pt x="4469" y="1885"/>
                    <a:pt x="4469" y="1855"/>
                    <a:pt x="4469" y="1855"/>
                  </a:cubicBezTo>
                  <a:cubicBezTo>
                    <a:pt x="4469" y="1855"/>
                    <a:pt x="4438" y="1794"/>
                    <a:pt x="4438" y="1794"/>
                  </a:cubicBezTo>
                  <a:cubicBezTo>
                    <a:pt x="4438" y="1794"/>
                    <a:pt x="4408" y="1764"/>
                    <a:pt x="4408" y="1764"/>
                  </a:cubicBezTo>
                  <a:cubicBezTo>
                    <a:pt x="4408" y="1764"/>
                    <a:pt x="4377" y="1733"/>
                    <a:pt x="4377" y="1703"/>
                  </a:cubicBezTo>
                  <a:cubicBezTo>
                    <a:pt x="4377" y="1703"/>
                    <a:pt x="4347" y="1673"/>
                    <a:pt x="4347" y="1673"/>
                  </a:cubicBezTo>
                  <a:cubicBezTo>
                    <a:pt x="4317" y="1642"/>
                    <a:pt x="4286" y="1612"/>
                    <a:pt x="4286" y="1582"/>
                  </a:cubicBezTo>
                  <a:lnTo>
                    <a:pt x="4256" y="1582"/>
                  </a:lnTo>
                  <a:cubicBezTo>
                    <a:pt x="4256" y="1582"/>
                    <a:pt x="4225" y="1551"/>
                    <a:pt x="4225" y="1551"/>
                  </a:cubicBezTo>
                  <a:cubicBezTo>
                    <a:pt x="4195" y="1521"/>
                    <a:pt x="4195" y="1521"/>
                    <a:pt x="4134" y="1490"/>
                  </a:cubicBezTo>
                  <a:cubicBezTo>
                    <a:pt x="4134" y="1460"/>
                    <a:pt x="4073" y="1430"/>
                    <a:pt x="4043" y="1430"/>
                  </a:cubicBezTo>
                  <a:cubicBezTo>
                    <a:pt x="4043" y="1430"/>
                    <a:pt x="4013" y="1399"/>
                    <a:pt x="4013" y="1399"/>
                  </a:cubicBezTo>
                  <a:lnTo>
                    <a:pt x="2888" y="761"/>
                  </a:lnTo>
                  <a:lnTo>
                    <a:pt x="1763" y="153"/>
                  </a:lnTo>
                  <a:cubicBezTo>
                    <a:pt x="1763" y="153"/>
                    <a:pt x="1733" y="123"/>
                    <a:pt x="1733" y="123"/>
                  </a:cubicBezTo>
                  <a:cubicBezTo>
                    <a:pt x="1703" y="92"/>
                    <a:pt x="1672" y="92"/>
                    <a:pt x="1672" y="92"/>
                  </a:cubicBezTo>
                  <a:cubicBezTo>
                    <a:pt x="1672" y="92"/>
                    <a:pt x="1611" y="62"/>
                    <a:pt x="1611" y="62"/>
                  </a:cubicBezTo>
                  <a:lnTo>
                    <a:pt x="1551" y="62"/>
                  </a:lnTo>
                  <a:lnTo>
                    <a:pt x="1490" y="31"/>
                  </a:lnTo>
                  <a:lnTo>
                    <a:pt x="1429" y="31"/>
                  </a:lnTo>
                  <a:cubicBezTo>
                    <a:pt x="1429" y="31"/>
                    <a:pt x="1399" y="1"/>
                    <a:pt x="1368"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7083425" y="2917300"/>
              <a:ext cx="60050" cy="121600"/>
            </a:xfrm>
            <a:custGeom>
              <a:avLst/>
              <a:gdLst/>
              <a:ahLst/>
              <a:cxnLst/>
              <a:rect l="l" t="t" r="r" b="b"/>
              <a:pathLst>
                <a:path w="2402" h="4864" extrusionOk="0">
                  <a:moveTo>
                    <a:pt x="2220" y="4073"/>
                  </a:moveTo>
                  <a:lnTo>
                    <a:pt x="2250" y="4104"/>
                  </a:lnTo>
                  <a:lnTo>
                    <a:pt x="2159" y="4073"/>
                  </a:lnTo>
                  <a:close/>
                  <a:moveTo>
                    <a:pt x="396" y="2797"/>
                  </a:moveTo>
                  <a:cubicBezTo>
                    <a:pt x="487" y="2858"/>
                    <a:pt x="609" y="2888"/>
                    <a:pt x="700" y="2888"/>
                  </a:cubicBezTo>
                  <a:cubicBezTo>
                    <a:pt x="730" y="2888"/>
                    <a:pt x="730" y="2918"/>
                    <a:pt x="761" y="2918"/>
                  </a:cubicBezTo>
                  <a:lnTo>
                    <a:pt x="913" y="2918"/>
                  </a:lnTo>
                  <a:cubicBezTo>
                    <a:pt x="973" y="2918"/>
                    <a:pt x="1034" y="2949"/>
                    <a:pt x="1065" y="2949"/>
                  </a:cubicBezTo>
                  <a:lnTo>
                    <a:pt x="1368" y="2949"/>
                  </a:lnTo>
                  <a:cubicBezTo>
                    <a:pt x="1460" y="2949"/>
                    <a:pt x="1551" y="2918"/>
                    <a:pt x="1642" y="2918"/>
                  </a:cubicBezTo>
                  <a:cubicBezTo>
                    <a:pt x="1672" y="2918"/>
                    <a:pt x="1703" y="2918"/>
                    <a:pt x="1733" y="2888"/>
                  </a:cubicBezTo>
                  <a:lnTo>
                    <a:pt x="1855" y="2888"/>
                  </a:lnTo>
                  <a:cubicBezTo>
                    <a:pt x="1916" y="2858"/>
                    <a:pt x="1976" y="2827"/>
                    <a:pt x="2007" y="2827"/>
                  </a:cubicBezTo>
                  <a:lnTo>
                    <a:pt x="2037" y="2827"/>
                  </a:lnTo>
                  <a:lnTo>
                    <a:pt x="2037" y="3739"/>
                  </a:lnTo>
                  <a:lnTo>
                    <a:pt x="2220" y="3769"/>
                  </a:lnTo>
                  <a:lnTo>
                    <a:pt x="2037" y="3769"/>
                  </a:lnTo>
                  <a:cubicBezTo>
                    <a:pt x="2037" y="3800"/>
                    <a:pt x="2037" y="3800"/>
                    <a:pt x="2037" y="3800"/>
                  </a:cubicBezTo>
                  <a:lnTo>
                    <a:pt x="2037" y="3861"/>
                  </a:lnTo>
                  <a:cubicBezTo>
                    <a:pt x="2007" y="3891"/>
                    <a:pt x="2007" y="3921"/>
                    <a:pt x="1976" y="3982"/>
                  </a:cubicBezTo>
                  <a:lnTo>
                    <a:pt x="2159" y="4043"/>
                  </a:lnTo>
                  <a:lnTo>
                    <a:pt x="2159" y="4043"/>
                  </a:lnTo>
                  <a:lnTo>
                    <a:pt x="1976" y="4013"/>
                  </a:lnTo>
                  <a:cubicBezTo>
                    <a:pt x="1946" y="4043"/>
                    <a:pt x="1946" y="4043"/>
                    <a:pt x="1946" y="4043"/>
                  </a:cubicBezTo>
                  <a:cubicBezTo>
                    <a:pt x="1946" y="4073"/>
                    <a:pt x="1946" y="4073"/>
                    <a:pt x="1946" y="4073"/>
                  </a:cubicBezTo>
                  <a:cubicBezTo>
                    <a:pt x="1946" y="4073"/>
                    <a:pt x="1916" y="4073"/>
                    <a:pt x="1916" y="4104"/>
                  </a:cubicBezTo>
                  <a:lnTo>
                    <a:pt x="1824" y="4225"/>
                  </a:lnTo>
                  <a:cubicBezTo>
                    <a:pt x="1794" y="4256"/>
                    <a:pt x="1764" y="4286"/>
                    <a:pt x="1733" y="4317"/>
                  </a:cubicBezTo>
                  <a:lnTo>
                    <a:pt x="1703" y="4317"/>
                  </a:lnTo>
                  <a:cubicBezTo>
                    <a:pt x="1703" y="4317"/>
                    <a:pt x="1703" y="4317"/>
                    <a:pt x="1703" y="4347"/>
                  </a:cubicBezTo>
                  <a:cubicBezTo>
                    <a:pt x="1672" y="4347"/>
                    <a:pt x="1612" y="4377"/>
                    <a:pt x="1551" y="4408"/>
                  </a:cubicBezTo>
                  <a:lnTo>
                    <a:pt x="1520" y="4408"/>
                  </a:lnTo>
                  <a:cubicBezTo>
                    <a:pt x="1460" y="4438"/>
                    <a:pt x="1399" y="4469"/>
                    <a:pt x="1338" y="4469"/>
                  </a:cubicBezTo>
                  <a:lnTo>
                    <a:pt x="1308" y="4469"/>
                  </a:lnTo>
                  <a:lnTo>
                    <a:pt x="1338" y="4651"/>
                  </a:lnTo>
                  <a:lnTo>
                    <a:pt x="1247" y="4469"/>
                  </a:lnTo>
                  <a:lnTo>
                    <a:pt x="1065" y="4469"/>
                  </a:lnTo>
                  <a:cubicBezTo>
                    <a:pt x="1034" y="4469"/>
                    <a:pt x="1004" y="4438"/>
                    <a:pt x="1004" y="4438"/>
                  </a:cubicBezTo>
                  <a:lnTo>
                    <a:pt x="943" y="4438"/>
                  </a:lnTo>
                  <a:cubicBezTo>
                    <a:pt x="913" y="4438"/>
                    <a:pt x="852" y="4408"/>
                    <a:pt x="821" y="4377"/>
                  </a:cubicBezTo>
                  <a:lnTo>
                    <a:pt x="791" y="4377"/>
                  </a:lnTo>
                  <a:lnTo>
                    <a:pt x="700" y="4529"/>
                  </a:lnTo>
                  <a:lnTo>
                    <a:pt x="730" y="4347"/>
                  </a:lnTo>
                  <a:cubicBezTo>
                    <a:pt x="700" y="4317"/>
                    <a:pt x="669" y="4286"/>
                    <a:pt x="639" y="4256"/>
                  </a:cubicBezTo>
                  <a:lnTo>
                    <a:pt x="609" y="4225"/>
                  </a:lnTo>
                  <a:cubicBezTo>
                    <a:pt x="578" y="4225"/>
                    <a:pt x="578" y="4195"/>
                    <a:pt x="548" y="4195"/>
                  </a:cubicBezTo>
                  <a:cubicBezTo>
                    <a:pt x="548" y="4195"/>
                    <a:pt x="548" y="4165"/>
                    <a:pt x="517" y="4165"/>
                  </a:cubicBezTo>
                  <a:cubicBezTo>
                    <a:pt x="517" y="4165"/>
                    <a:pt x="517" y="4134"/>
                    <a:pt x="517" y="4134"/>
                  </a:cubicBezTo>
                  <a:lnTo>
                    <a:pt x="517" y="4104"/>
                  </a:lnTo>
                  <a:lnTo>
                    <a:pt x="487" y="4073"/>
                  </a:lnTo>
                  <a:lnTo>
                    <a:pt x="457" y="4013"/>
                  </a:lnTo>
                  <a:cubicBezTo>
                    <a:pt x="457" y="4013"/>
                    <a:pt x="426" y="3982"/>
                    <a:pt x="426" y="3982"/>
                  </a:cubicBezTo>
                  <a:lnTo>
                    <a:pt x="244" y="4013"/>
                  </a:lnTo>
                  <a:lnTo>
                    <a:pt x="244" y="4013"/>
                  </a:lnTo>
                  <a:lnTo>
                    <a:pt x="426" y="3921"/>
                  </a:lnTo>
                  <a:lnTo>
                    <a:pt x="426" y="3861"/>
                  </a:lnTo>
                  <a:cubicBezTo>
                    <a:pt x="426" y="3861"/>
                    <a:pt x="396" y="3830"/>
                    <a:pt x="396" y="3800"/>
                  </a:cubicBezTo>
                  <a:cubicBezTo>
                    <a:pt x="396" y="3800"/>
                    <a:pt x="396" y="3769"/>
                    <a:pt x="396" y="3709"/>
                  </a:cubicBezTo>
                  <a:lnTo>
                    <a:pt x="396" y="2797"/>
                  </a:lnTo>
                  <a:close/>
                  <a:moveTo>
                    <a:pt x="973" y="0"/>
                  </a:moveTo>
                  <a:cubicBezTo>
                    <a:pt x="943" y="31"/>
                    <a:pt x="913" y="31"/>
                    <a:pt x="882" y="31"/>
                  </a:cubicBezTo>
                  <a:cubicBezTo>
                    <a:pt x="821" y="31"/>
                    <a:pt x="791" y="61"/>
                    <a:pt x="761" y="61"/>
                  </a:cubicBezTo>
                  <a:cubicBezTo>
                    <a:pt x="761" y="61"/>
                    <a:pt x="730" y="61"/>
                    <a:pt x="730" y="92"/>
                  </a:cubicBezTo>
                  <a:lnTo>
                    <a:pt x="700" y="92"/>
                  </a:lnTo>
                  <a:cubicBezTo>
                    <a:pt x="669" y="92"/>
                    <a:pt x="639" y="122"/>
                    <a:pt x="609" y="122"/>
                  </a:cubicBezTo>
                  <a:cubicBezTo>
                    <a:pt x="609" y="122"/>
                    <a:pt x="609" y="152"/>
                    <a:pt x="609" y="152"/>
                  </a:cubicBezTo>
                  <a:lnTo>
                    <a:pt x="578" y="152"/>
                  </a:lnTo>
                  <a:cubicBezTo>
                    <a:pt x="578" y="152"/>
                    <a:pt x="548" y="152"/>
                    <a:pt x="517" y="183"/>
                  </a:cubicBezTo>
                  <a:cubicBezTo>
                    <a:pt x="487" y="183"/>
                    <a:pt x="457" y="213"/>
                    <a:pt x="457" y="244"/>
                  </a:cubicBezTo>
                  <a:cubicBezTo>
                    <a:pt x="426" y="244"/>
                    <a:pt x="396" y="274"/>
                    <a:pt x="365" y="304"/>
                  </a:cubicBezTo>
                  <a:cubicBezTo>
                    <a:pt x="365" y="304"/>
                    <a:pt x="335" y="304"/>
                    <a:pt x="335" y="335"/>
                  </a:cubicBezTo>
                  <a:cubicBezTo>
                    <a:pt x="305" y="365"/>
                    <a:pt x="274" y="396"/>
                    <a:pt x="244" y="426"/>
                  </a:cubicBezTo>
                  <a:cubicBezTo>
                    <a:pt x="244" y="426"/>
                    <a:pt x="213" y="456"/>
                    <a:pt x="213" y="456"/>
                  </a:cubicBezTo>
                  <a:cubicBezTo>
                    <a:pt x="213" y="487"/>
                    <a:pt x="183" y="487"/>
                    <a:pt x="183" y="517"/>
                  </a:cubicBezTo>
                  <a:lnTo>
                    <a:pt x="153" y="578"/>
                  </a:lnTo>
                  <a:cubicBezTo>
                    <a:pt x="153" y="578"/>
                    <a:pt x="122" y="608"/>
                    <a:pt x="122" y="608"/>
                  </a:cubicBezTo>
                  <a:cubicBezTo>
                    <a:pt x="122" y="608"/>
                    <a:pt x="122" y="639"/>
                    <a:pt x="92" y="669"/>
                  </a:cubicBezTo>
                  <a:cubicBezTo>
                    <a:pt x="92" y="669"/>
                    <a:pt x="92" y="699"/>
                    <a:pt x="92" y="699"/>
                  </a:cubicBezTo>
                  <a:cubicBezTo>
                    <a:pt x="61" y="730"/>
                    <a:pt x="61" y="760"/>
                    <a:pt x="61" y="791"/>
                  </a:cubicBezTo>
                  <a:cubicBezTo>
                    <a:pt x="61" y="821"/>
                    <a:pt x="61" y="821"/>
                    <a:pt x="31" y="821"/>
                  </a:cubicBezTo>
                  <a:cubicBezTo>
                    <a:pt x="31" y="821"/>
                    <a:pt x="31" y="851"/>
                    <a:pt x="31" y="882"/>
                  </a:cubicBezTo>
                  <a:cubicBezTo>
                    <a:pt x="31" y="912"/>
                    <a:pt x="1" y="943"/>
                    <a:pt x="1" y="973"/>
                  </a:cubicBezTo>
                  <a:cubicBezTo>
                    <a:pt x="1" y="1003"/>
                    <a:pt x="1" y="1034"/>
                    <a:pt x="1" y="1034"/>
                  </a:cubicBezTo>
                  <a:lnTo>
                    <a:pt x="1" y="1095"/>
                  </a:lnTo>
                  <a:lnTo>
                    <a:pt x="1" y="1125"/>
                  </a:lnTo>
                  <a:lnTo>
                    <a:pt x="1" y="2402"/>
                  </a:lnTo>
                  <a:lnTo>
                    <a:pt x="1" y="3678"/>
                  </a:lnTo>
                  <a:cubicBezTo>
                    <a:pt x="1" y="3709"/>
                    <a:pt x="1" y="3739"/>
                    <a:pt x="1" y="3739"/>
                  </a:cubicBezTo>
                  <a:cubicBezTo>
                    <a:pt x="31" y="3800"/>
                    <a:pt x="31" y="3830"/>
                    <a:pt x="31" y="3830"/>
                  </a:cubicBezTo>
                  <a:cubicBezTo>
                    <a:pt x="31" y="3830"/>
                    <a:pt x="31" y="3861"/>
                    <a:pt x="31" y="3861"/>
                  </a:cubicBezTo>
                  <a:lnTo>
                    <a:pt x="31" y="3891"/>
                  </a:lnTo>
                  <a:cubicBezTo>
                    <a:pt x="31" y="3891"/>
                    <a:pt x="31" y="3921"/>
                    <a:pt x="31" y="3921"/>
                  </a:cubicBezTo>
                  <a:lnTo>
                    <a:pt x="61" y="3982"/>
                  </a:lnTo>
                  <a:cubicBezTo>
                    <a:pt x="61" y="3982"/>
                    <a:pt x="61" y="4043"/>
                    <a:pt x="61" y="4043"/>
                  </a:cubicBezTo>
                  <a:cubicBezTo>
                    <a:pt x="61" y="4043"/>
                    <a:pt x="61" y="4073"/>
                    <a:pt x="61" y="4073"/>
                  </a:cubicBezTo>
                  <a:cubicBezTo>
                    <a:pt x="61" y="4073"/>
                    <a:pt x="92" y="4104"/>
                    <a:pt x="92" y="4104"/>
                  </a:cubicBezTo>
                  <a:cubicBezTo>
                    <a:pt x="92" y="4134"/>
                    <a:pt x="92" y="4134"/>
                    <a:pt x="92" y="4165"/>
                  </a:cubicBezTo>
                  <a:lnTo>
                    <a:pt x="153" y="4256"/>
                  </a:lnTo>
                  <a:cubicBezTo>
                    <a:pt x="153" y="4256"/>
                    <a:pt x="153" y="4286"/>
                    <a:pt x="153" y="4286"/>
                  </a:cubicBezTo>
                  <a:cubicBezTo>
                    <a:pt x="183" y="4286"/>
                    <a:pt x="183" y="4317"/>
                    <a:pt x="183" y="4317"/>
                  </a:cubicBezTo>
                  <a:cubicBezTo>
                    <a:pt x="183" y="4347"/>
                    <a:pt x="213" y="4347"/>
                    <a:pt x="213" y="4377"/>
                  </a:cubicBezTo>
                  <a:lnTo>
                    <a:pt x="244" y="4377"/>
                  </a:lnTo>
                  <a:cubicBezTo>
                    <a:pt x="244" y="4408"/>
                    <a:pt x="244" y="4408"/>
                    <a:pt x="244" y="4408"/>
                  </a:cubicBezTo>
                  <a:cubicBezTo>
                    <a:pt x="274" y="4438"/>
                    <a:pt x="274" y="4438"/>
                    <a:pt x="274" y="4438"/>
                  </a:cubicBezTo>
                  <a:cubicBezTo>
                    <a:pt x="274" y="4469"/>
                    <a:pt x="305" y="4469"/>
                    <a:pt x="305" y="4469"/>
                  </a:cubicBezTo>
                  <a:cubicBezTo>
                    <a:pt x="305" y="4499"/>
                    <a:pt x="335" y="4499"/>
                    <a:pt x="365" y="4529"/>
                  </a:cubicBezTo>
                  <a:cubicBezTo>
                    <a:pt x="426" y="4590"/>
                    <a:pt x="487" y="4621"/>
                    <a:pt x="517" y="4651"/>
                  </a:cubicBezTo>
                  <a:cubicBezTo>
                    <a:pt x="548" y="4681"/>
                    <a:pt x="578" y="4681"/>
                    <a:pt x="578" y="4712"/>
                  </a:cubicBezTo>
                  <a:lnTo>
                    <a:pt x="639" y="4712"/>
                  </a:lnTo>
                  <a:cubicBezTo>
                    <a:pt x="700" y="4742"/>
                    <a:pt x="761" y="4772"/>
                    <a:pt x="852" y="4803"/>
                  </a:cubicBezTo>
                  <a:lnTo>
                    <a:pt x="882" y="4803"/>
                  </a:lnTo>
                  <a:cubicBezTo>
                    <a:pt x="913" y="4803"/>
                    <a:pt x="913" y="4833"/>
                    <a:pt x="913" y="4833"/>
                  </a:cubicBezTo>
                  <a:lnTo>
                    <a:pt x="1095" y="4833"/>
                  </a:lnTo>
                  <a:cubicBezTo>
                    <a:pt x="1125" y="4864"/>
                    <a:pt x="1156" y="4864"/>
                    <a:pt x="1186" y="4864"/>
                  </a:cubicBezTo>
                  <a:lnTo>
                    <a:pt x="1277" y="4864"/>
                  </a:lnTo>
                  <a:cubicBezTo>
                    <a:pt x="1277" y="4864"/>
                    <a:pt x="1338" y="4833"/>
                    <a:pt x="1338" y="4833"/>
                  </a:cubicBezTo>
                  <a:lnTo>
                    <a:pt x="1368" y="4833"/>
                  </a:lnTo>
                  <a:cubicBezTo>
                    <a:pt x="1460" y="4833"/>
                    <a:pt x="1551" y="4803"/>
                    <a:pt x="1642" y="4772"/>
                  </a:cubicBezTo>
                  <a:cubicBezTo>
                    <a:pt x="1672" y="4772"/>
                    <a:pt x="1703" y="4742"/>
                    <a:pt x="1703" y="4742"/>
                  </a:cubicBezTo>
                  <a:cubicBezTo>
                    <a:pt x="1764" y="4712"/>
                    <a:pt x="1824" y="4681"/>
                    <a:pt x="1885" y="4651"/>
                  </a:cubicBezTo>
                  <a:cubicBezTo>
                    <a:pt x="1885" y="4651"/>
                    <a:pt x="1916" y="4621"/>
                    <a:pt x="1916" y="4621"/>
                  </a:cubicBezTo>
                  <a:lnTo>
                    <a:pt x="1946" y="4621"/>
                  </a:lnTo>
                  <a:cubicBezTo>
                    <a:pt x="2007" y="4560"/>
                    <a:pt x="2037" y="4529"/>
                    <a:pt x="2098" y="4469"/>
                  </a:cubicBezTo>
                  <a:cubicBezTo>
                    <a:pt x="2128" y="4438"/>
                    <a:pt x="2128" y="4408"/>
                    <a:pt x="2159" y="4408"/>
                  </a:cubicBezTo>
                  <a:cubicBezTo>
                    <a:pt x="2159" y="4386"/>
                    <a:pt x="2174" y="4365"/>
                    <a:pt x="2172" y="4365"/>
                  </a:cubicBezTo>
                  <a:lnTo>
                    <a:pt x="2172" y="4365"/>
                  </a:lnTo>
                  <a:cubicBezTo>
                    <a:pt x="2171" y="4365"/>
                    <a:pt x="2168" y="4368"/>
                    <a:pt x="2159" y="4377"/>
                  </a:cubicBezTo>
                  <a:cubicBezTo>
                    <a:pt x="2189" y="4347"/>
                    <a:pt x="2189" y="4347"/>
                    <a:pt x="2189" y="4317"/>
                  </a:cubicBezTo>
                  <a:cubicBezTo>
                    <a:pt x="2220" y="4317"/>
                    <a:pt x="2220" y="4286"/>
                    <a:pt x="2220" y="4286"/>
                  </a:cubicBezTo>
                  <a:lnTo>
                    <a:pt x="2250" y="4256"/>
                  </a:lnTo>
                  <a:cubicBezTo>
                    <a:pt x="2250" y="4256"/>
                    <a:pt x="2250" y="4225"/>
                    <a:pt x="2250" y="4225"/>
                  </a:cubicBezTo>
                  <a:cubicBezTo>
                    <a:pt x="2280" y="4225"/>
                    <a:pt x="2280" y="4195"/>
                    <a:pt x="2311" y="4134"/>
                  </a:cubicBezTo>
                  <a:cubicBezTo>
                    <a:pt x="2311" y="4104"/>
                    <a:pt x="2311" y="4104"/>
                    <a:pt x="2311" y="4073"/>
                  </a:cubicBezTo>
                  <a:cubicBezTo>
                    <a:pt x="2341" y="4073"/>
                    <a:pt x="2341" y="4073"/>
                    <a:pt x="2341" y="4043"/>
                  </a:cubicBezTo>
                  <a:cubicBezTo>
                    <a:pt x="2341" y="4013"/>
                    <a:pt x="2372" y="3952"/>
                    <a:pt x="2372" y="3921"/>
                  </a:cubicBezTo>
                  <a:cubicBezTo>
                    <a:pt x="2372" y="3891"/>
                    <a:pt x="2372" y="3861"/>
                    <a:pt x="2372" y="3861"/>
                  </a:cubicBezTo>
                  <a:cubicBezTo>
                    <a:pt x="2372" y="3861"/>
                    <a:pt x="2372" y="3861"/>
                    <a:pt x="2372" y="3830"/>
                  </a:cubicBezTo>
                  <a:lnTo>
                    <a:pt x="2372" y="3800"/>
                  </a:lnTo>
                  <a:cubicBezTo>
                    <a:pt x="2372" y="3800"/>
                    <a:pt x="2402" y="3769"/>
                    <a:pt x="2402" y="3739"/>
                  </a:cubicBezTo>
                  <a:lnTo>
                    <a:pt x="2402" y="3709"/>
                  </a:lnTo>
                  <a:lnTo>
                    <a:pt x="2402" y="2432"/>
                  </a:lnTo>
                  <a:lnTo>
                    <a:pt x="2402" y="1125"/>
                  </a:lnTo>
                  <a:lnTo>
                    <a:pt x="2402" y="1095"/>
                  </a:lnTo>
                  <a:lnTo>
                    <a:pt x="2402" y="1064"/>
                  </a:lnTo>
                  <a:cubicBezTo>
                    <a:pt x="2402" y="1034"/>
                    <a:pt x="2402" y="1003"/>
                    <a:pt x="2372" y="973"/>
                  </a:cubicBezTo>
                  <a:cubicBezTo>
                    <a:pt x="2372" y="912"/>
                    <a:pt x="2372" y="882"/>
                    <a:pt x="2372" y="851"/>
                  </a:cubicBezTo>
                  <a:lnTo>
                    <a:pt x="2341" y="791"/>
                  </a:lnTo>
                  <a:cubicBezTo>
                    <a:pt x="2341" y="791"/>
                    <a:pt x="2341" y="760"/>
                    <a:pt x="2341" y="760"/>
                  </a:cubicBezTo>
                  <a:lnTo>
                    <a:pt x="2311" y="699"/>
                  </a:lnTo>
                  <a:cubicBezTo>
                    <a:pt x="2311" y="699"/>
                    <a:pt x="2311" y="669"/>
                    <a:pt x="2280" y="669"/>
                  </a:cubicBezTo>
                  <a:cubicBezTo>
                    <a:pt x="2280" y="669"/>
                    <a:pt x="2280" y="639"/>
                    <a:pt x="2280" y="639"/>
                  </a:cubicBezTo>
                  <a:lnTo>
                    <a:pt x="2098" y="699"/>
                  </a:lnTo>
                  <a:lnTo>
                    <a:pt x="2098" y="699"/>
                  </a:lnTo>
                  <a:lnTo>
                    <a:pt x="2250" y="608"/>
                  </a:lnTo>
                  <a:cubicBezTo>
                    <a:pt x="2250" y="608"/>
                    <a:pt x="2250" y="578"/>
                    <a:pt x="2250" y="578"/>
                  </a:cubicBezTo>
                  <a:lnTo>
                    <a:pt x="2220" y="548"/>
                  </a:lnTo>
                  <a:cubicBezTo>
                    <a:pt x="2189" y="487"/>
                    <a:pt x="2159" y="456"/>
                    <a:pt x="2159" y="426"/>
                  </a:cubicBezTo>
                  <a:cubicBezTo>
                    <a:pt x="2128" y="426"/>
                    <a:pt x="2128" y="396"/>
                    <a:pt x="2098" y="365"/>
                  </a:cubicBezTo>
                  <a:lnTo>
                    <a:pt x="1976" y="517"/>
                  </a:lnTo>
                  <a:lnTo>
                    <a:pt x="2068" y="335"/>
                  </a:lnTo>
                  <a:cubicBezTo>
                    <a:pt x="2007" y="274"/>
                    <a:pt x="1916" y="213"/>
                    <a:pt x="1824" y="152"/>
                  </a:cubicBezTo>
                  <a:cubicBezTo>
                    <a:pt x="1824" y="152"/>
                    <a:pt x="1794" y="122"/>
                    <a:pt x="1764" y="122"/>
                  </a:cubicBezTo>
                  <a:cubicBezTo>
                    <a:pt x="1733" y="92"/>
                    <a:pt x="1703" y="92"/>
                    <a:pt x="1642" y="61"/>
                  </a:cubicBezTo>
                  <a:cubicBezTo>
                    <a:pt x="1612" y="61"/>
                    <a:pt x="1581" y="61"/>
                    <a:pt x="1551" y="31"/>
                  </a:cubicBezTo>
                  <a:lnTo>
                    <a:pt x="1490" y="31"/>
                  </a:lnTo>
                  <a:cubicBezTo>
                    <a:pt x="1490" y="31"/>
                    <a:pt x="1460" y="0"/>
                    <a:pt x="1399"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7095600" y="3019875"/>
              <a:ext cx="775" cy="25"/>
            </a:xfrm>
            <a:custGeom>
              <a:avLst/>
              <a:gdLst/>
              <a:ahLst/>
              <a:cxnLst/>
              <a:rect l="l" t="t" r="r" b="b"/>
              <a:pathLst>
                <a:path w="31" h="1" extrusionOk="0">
                  <a:moveTo>
                    <a:pt x="0" y="1"/>
                  </a:moveTo>
                  <a:cubicBezTo>
                    <a:pt x="0" y="1"/>
                    <a:pt x="30" y="1"/>
                    <a:pt x="0" y="1"/>
                  </a:cubicBezTo>
                  <a:cubicBezTo>
                    <a:pt x="0" y="1"/>
                    <a:pt x="30" y="1"/>
                    <a:pt x="30" y="1"/>
                  </a:cubicBezTo>
                  <a:lnTo>
                    <a:pt x="30" y="1"/>
                  </a:lnTo>
                  <a:cubicBezTo>
                    <a:pt x="30" y="1"/>
                    <a:pt x="30" y="1"/>
                    <a:pt x="0"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182975" y="2949975"/>
              <a:ext cx="114000" cy="90450"/>
            </a:xfrm>
            <a:custGeom>
              <a:avLst/>
              <a:gdLst/>
              <a:ahLst/>
              <a:cxnLst/>
              <a:rect l="l" t="t" r="r" b="b"/>
              <a:pathLst>
                <a:path w="4560" h="3618" extrusionOk="0">
                  <a:moveTo>
                    <a:pt x="3557" y="183"/>
                  </a:moveTo>
                  <a:lnTo>
                    <a:pt x="3557" y="304"/>
                  </a:lnTo>
                  <a:lnTo>
                    <a:pt x="3526" y="274"/>
                  </a:lnTo>
                  <a:lnTo>
                    <a:pt x="3557" y="183"/>
                  </a:lnTo>
                  <a:close/>
                  <a:moveTo>
                    <a:pt x="2919" y="304"/>
                  </a:moveTo>
                  <a:lnTo>
                    <a:pt x="3040" y="456"/>
                  </a:lnTo>
                  <a:lnTo>
                    <a:pt x="3101" y="426"/>
                  </a:lnTo>
                  <a:cubicBezTo>
                    <a:pt x="3131" y="426"/>
                    <a:pt x="3131" y="426"/>
                    <a:pt x="3131" y="396"/>
                  </a:cubicBezTo>
                  <a:lnTo>
                    <a:pt x="3222" y="396"/>
                  </a:lnTo>
                  <a:lnTo>
                    <a:pt x="3283" y="365"/>
                  </a:lnTo>
                  <a:lnTo>
                    <a:pt x="3557" y="365"/>
                  </a:lnTo>
                  <a:lnTo>
                    <a:pt x="3557" y="396"/>
                  </a:lnTo>
                  <a:lnTo>
                    <a:pt x="3618" y="396"/>
                  </a:lnTo>
                  <a:cubicBezTo>
                    <a:pt x="3648" y="426"/>
                    <a:pt x="3709" y="426"/>
                    <a:pt x="3739" y="456"/>
                  </a:cubicBezTo>
                  <a:cubicBezTo>
                    <a:pt x="3770" y="487"/>
                    <a:pt x="3800" y="487"/>
                    <a:pt x="3800" y="487"/>
                  </a:cubicBezTo>
                  <a:cubicBezTo>
                    <a:pt x="3830" y="517"/>
                    <a:pt x="3891" y="548"/>
                    <a:pt x="3922" y="608"/>
                  </a:cubicBezTo>
                  <a:lnTo>
                    <a:pt x="3952" y="608"/>
                  </a:lnTo>
                  <a:cubicBezTo>
                    <a:pt x="3952" y="608"/>
                    <a:pt x="3982" y="669"/>
                    <a:pt x="3982" y="669"/>
                  </a:cubicBezTo>
                  <a:cubicBezTo>
                    <a:pt x="3982" y="669"/>
                    <a:pt x="3982" y="699"/>
                    <a:pt x="4013" y="699"/>
                  </a:cubicBezTo>
                  <a:cubicBezTo>
                    <a:pt x="4043" y="730"/>
                    <a:pt x="4043" y="730"/>
                    <a:pt x="4043" y="730"/>
                  </a:cubicBezTo>
                  <a:cubicBezTo>
                    <a:pt x="4043" y="760"/>
                    <a:pt x="4074" y="791"/>
                    <a:pt x="4104" y="821"/>
                  </a:cubicBezTo>
                  <a:lnTo>
                    <a:pt x="4256" y="760"/>
                  </a:lnTo>
                  <a:lnTo>
                    <a:pt x="4104" y="882"/>
                  </a:lnTo>
                  <a:lnTo>
                    <a:pt x="4104" y="882"/>
                  </a:lnTo>
                  <a:lnTo>
                    <a:pt x="4286" y="821"/>
                  </a:lnTo>
                  <a:lnTo>
                    <a:pt x="4134" y="943"/>
                  </a:lnTo>
                  <a:cubicBezTo>
                    <a:pt x="4165" y="973"/>
                    <a:pt x="4165" y="1034"/>
                    <a:pt x="4195" y="1095"/>
                  </a:cubicBezTo>
                  <a:lnTo>
                    <a:pt x="4378" y="1064"/>
                  </a:lnTo>
                  <a:lnTo>
                    <a:pt x="4195" y="1155"/>
                  </a:lnTo>
                  <a:cubicBezTo>
                    <a:pt x="4195" y="1216"/>
                    <a:pt x="4195" y="1247"/>
                    <a:pt x="4195" y="1338"/>
                  </a:cubicBezTo>
                  <a:cubicBezTo>
                    <a:pt x="4165" y="1399"/>
                    <a:pt x="4165" y="1459"/>
                    <a:pt x="4134" y="1490"/>
                  </a:cubicBezTo>
                  <a:cubicBezTo>
                    <a:pt x="4134" y="1490"/>
                    <a:pt x="4134" y="1520"/>
                    <a:pt x="4134" y="1520"/>
                  </a:cubicBezTo>
                  <a:lnTo>
                    <a:pt x="4104" y="1581"/>
                  </a:lnTo>
                  <a:cubicBezTo>
                    <a:pt x="4104" y="1581"/>
                    <a:pt x="4104" y="1611"/>
                    <a:pt x="4074" y="1611"/>
                  </a:cubicBezTo>
                  <a:cubicBezTo>
                    <a:pt x="4074" y="1611"/>
                    <a:pt x="4074" y="1611"/>
                    <a:pt x="4074" y="1642"/>
                  </a:cubicBezTo>
                  <a:cubicBezTo>
                    <a:pt x="4074" y="1672"/>
                    <a:pt x="4043" y="1672"/>
                    <a:pt x="4043" y="1703"/>
                  </a:cubicBezTo>
                  <a:lnTo>
                    <a:pt x="4074" y="1733"/>
                  </a:lnTo>
                  <a:lnTo>
                    <a:pt x="4165" y="1824"/>
                  </a:lnTo>
                  <a:lnTo>
                    <a:pt x="4043" y="1763"/>
                  </a:lnTo>
                  <a:lnTo>
                    <a:pt x="4013" y="1733"/>
                  </a:lnTo>
                  <a:cubicBezTo>
                    <a:pt x="3982" y="1763"/>
                    <a:pt x="3952" y="1794"/>
                    <a:pt x="3952" y="1824"/>
                  </a:cubicBezTo>
                  <a:lnTo>
                    <a:pt x="3922" y="1824"/>
                  </a:lnTo>
                  <a:lnTo>
                    <a:pt x="3891" y="1855"/>
                  </a:lnTo>
                  <a:cubicBezTo>
                    <a:pt x="3861" y="1855"/>
                    <a:pt x="3861" y="1885"/>
                    <a:pt x="3861" y="1885"/>
                  </a:cubicBezTo>
                  <a:lnTo>
                    <a:pt x="3952" y="2037"/>
                  </a:lnTo>
                  <a:lnTo>
                    <a:pt x="3830" y="1885"/>
                  </a:lnTo>
                  <a:lnTo>
                    <a:pt x="3010" y="2341"/>
                  </a:lnTo>
                  <a:cubicBezTo>
                    <a:pt x="3010" y="2280"/>
                    <a:pt x="3010" y="2219"/>
                    <a:pt x="2979" y="2158"/>
                  </a:cubicBezTo>
                  <a:lnTo>
                    <a:pt x="2949" y="2037"/>
                  </a:lnTo>
                  <a:cubicBezTo>
                    <a:pt x="2949" y="2007"/>
                    <a:pt x="2919" y="1976"/>
                    <a:pt x="2919" y="1946"/>
                  </a:cubicBezTo>
                  <a:cubicBezTo>
                    <a:pt x="2888" y="1855"/>
                    <a:pt x="2858" y="1794"/>
                    <a:pt x="2797" y="1703"/>
                  </a:cubicBezTo>
                  <a:cubicBezTo>
                    <a:pt x="2797" y="1672"/>
                    <a:pt x="2767" y="1611"/>
                    <a:pt x="2736" y="1581"/>
                  </a:cubicBezTo>
                  <a:cubicBezTo>
                    <a:pt x="2706" y="1520"/>
                    <a:pt x="2675" y="1490"/>
                    <a:pt x="2645" y="1429"/>
                  </a:cubicBezTo>
                  <a:cubicBezTo>
                    <a:pt x="2615" y="1399"/>
                    <a:pt x="2584" y="1338"/>
                    <a:pt x="2554" y="1307"/>
                  </a:cubicBezTo>
                  <a:cubicBezTo>
                    <a:pt x="2554" y="1307"/>
                    <a:pt x="2554" y="1277"/>
                    <a:pt x="2554" y="1277"/>
                  </a:cubicBezTo>
                  <a:cubicBezTo>
                    <a:pt x="2523" y="1247"/>
                    <a:pt x="2493" y="1216"/>
                    <a:pt x="2463" y="1155"/>
                  </a:cubicBezTo>
                  <a:cubicBezTo>
                    <a:pt x="2463" y="1155"/>
                    <a:pt x="2432" y="1155"/>
                    <a:pt x="2432" y="1125"/>
                  </a:cubicBezTo>
                  <a:cubicBezTo>
                    <a:pt x="2402" y="1095"/>
                    <a:pt x="2371" y="1064"/>
                    <a:pt x="2341" y="1034"/>
                  </a:cubicBezTo>
                  <a:cubicBezTo>
                    <a:pt x="2341" y="1003"/>
                    <a:pt x="2311" y="1003"/>
                    <a:pt x="2311" y="1003"/>
                  </a:cubicBezTo>
                  <a:cubicBezTo>
                    <a:pt x="2280" y="973"/>
                    <a:pt x="2250" y="943"/>
                    <a:pt x="2219" y="912"/>
                  </a:cubicBezTo>
                  <a:lnTo>
                    <a:pt x="3010" y="456"/>
                  </a:lnTo>
                  <a:lnTo>
                    <a:pt x="2919" y="304"/>
                  </a:lnTo>
                  <a:close/>
                  <a:moveTo>
                    <a:pt x="3222" y="0"/>
                  </a:moveTo>
                  <a:cubicBezTo>
                    <a:pt x="3222" y="0"/>
                    <a:pt x="3192" y="31"/>
                    <a:pt x="3192" y="31"/>
                  </a:cubicBezTo>
                  <a:lnTo>
                    <a:pt x="3070" y="31"/>
                  </a:lnTo>
                  <a:lnTo>
                    <a:pt x="3010" y="61"/>
                  </a:lnTo>
                  <a:lnTo>
                    <a:pt x="2979" y="61"/>
                  </a:lnTo>
                  <a:cubicBezTo>
                    <a:pt x="2979" y="61"/>
                    <a:pt x="2949" y="92"/>
                    <a:pt x="2949" y="92"/>
                  </a:cubicBezTo>
                  <a:cubicBezTo>
                    <a:pt x="2919" y="92"/>
                    <a:pt x="2888" y="92"/>
                    <a:pt x="2858" y="122"/>
                  </a:cubicBezTo>
                  <a:cubicBezTo>
                    <a:pt x="2858" y="122"/>
                    <a:pt x="2827" y="152"/>
                    <a:pt x="2797" y="152"/>
                  </a:cubicBezTo>
                  <a:lnTo>
                    <a:pt x="1703" y="760"/>
                  </a:lnTo>
                  <a:lnTo>
                    <a:pt x="548" y="1399"/>
                  </a:lnTo>
                  <a:cubicBezTo>
                    <a:pt x="548" y="1399"/>
                    <a:pt x="517" y="1429"/>
                    <a:pt x="517" y="1429"/>
                  </a:cubicBezTo>
                  <a:lnTo>
                    <a:pt x="456" y="1459"/>
                  </a:lnTo>
                  <a:cubicBezTo>
                    <a:pt x="456" y="1459"/>
                    <a:pt x="426" y="1490"/>
                    <a:pt x="426" y="1490"/>
                  </a:cubicBezTo>
                  <a:cubicBezTo>
                    <a:pt x="396" y="1490"/>
                    <a:pt x="396" y="1520"/>
                    <a:pt x="365" y="1520"/>
                  </a:cubicBezTo>
                  <a:cubicBezTo>
                    <a:pt x="365" y="1520"/>
                    <a:pt x="335" y="1551"/>
                    <a:pt x="335" y="1551"/>
                  </a:cubicBezTo>
                  <a:lnTo>
                    <a:pt x="304" y="1581"/>
                  </a:lnTo>
                  <a:cubicBezTo>
                    <a:pt x="274" y="1611"/>
                    <a:pt x="274" y="1642"/>
                    <a:pt x="244" y="1672"/>
                  </a:cubicBezTo>
                  <a:lnTo>
                    <a:pt x="213" y="1703"/>
                  </a:lnTo>
                  <a:cubicBezTo>
                    <a:pt x="183" y="1733"/>
                    <a:pt x="183" y="1763"/>
                    <a:pt x="183" y="1763"/>
                  </a:cubicBezTo>
                  <a:cubicBezTo>
                    <a:pt x="183" y="1763"/>
                    <a:pt x="153" y="1794"/>
                    <a:pt x="153" y="1794"/>
                  </a:cubicBezTo>
                  <a:cubicBezTo>
                    <a:pt x="153" y="1794"/>
                    <a:pt x="122" y="1855"/>
                    <a:pt x="122" y="1855"/>
                  </a:cubicBezTo>
                  <a:cubicBezTo>
                    <a:pt x="122" y="1885"/>
                    <a:pt x="122" y="1885"/>
                    <a:pt x="92" y="1915"/>
                  </a:cubicBezTo>
                  <a:lnTo>
                    <a:pt x="274" y="2007"/>
                  </a:lnTo>
                  <a:lnTo>
                    <a:pt x="92" y="1976"/>
                  </a:lnTo>
                  <a:cubicBezTo>
                    <a:pt x="61" y="2007"/>
                    <a:pt x="61" y="2037"/>
                    <a:pt x="31" y="2098"/>
                  </a:cubicBezTo>
                  <a:cubicBezTo>
                    <a:pt x="31" y="2098"/>
                    <a:pt x="31" y="2128"/>
                    <a:pt x="31" y="2128"/>
                  </a:cubicBezTo>
                  <a:cubicBezTo>
                    <a:pt x="31" y="2128"/>
                    <a:pt x="31" y="2158"/>
                    <a:pt x="31" y="2158"/>
                  </a:cubicBezTo>
                  <a:cubicBezTo>
                    <a:pt x="31" y="2189"/>
                    <a:pt x="31" y="2189"/>
                    <a:pt x="31" y="2219"/>
                  </a:cubicBezTo>
                  <a:cubicBezTo>
                    <a:pt x="1" y="2250"/>
                    <a:pt x="1" y="2280"/>
                    <a:pt x="1" y="2341"/>
                  </a:cubicBezTo>
                  <a:lnTo>
                    <a:pt x="1" y="2402"/>
                  </a:lnTo>
                  <a:cubicBezTo>
                    <a:pt x="1" y="2432"/>
                    <a:pt x="1" y="2462"/>
                    <a:pt x="31" y="2523"/>
                  </a:cubicBezTo>
                  <a:cubicBezTo>
                    <a:pt x="31" y="2523"/>
                    <a:pt x="31" y="2554"/>
                    <a:pt x="31" y="2554"/>
                  </a:cubicBezTo>
                  <a:cubicBezTo>
                    <a:pt x="31" y="2614"/>
                    <a:pt x="31" y="2645"/>
                    <a:pt x="61" y="2706"/>
                  </a:cubicBezTo>
                  <a:cubicBezTo>
                    <a:pt x="61" y="2736"/>
                    <a:pt x="61" y="2736"/>
                    <a:pt x="92" y="2766"/>
                  </a:cubicBezTo>
                  <a:cubicBezTo>
                    <a:pt x="92" y="2797"/>
                    <a:pt x="92" y="2827"/>
                    <a:pt x="122" y="2858"/>
                  </a:cubicBezTo>
                  <a:cubicBezTo>
                    <a:pt x="122" y="2888"/>
                    <a:pt x="153" y="2949"/>
                    <a:pt x="183" y="2979"/>
                  </a:cubicBezTo>
                  <a:lnTo>
                    <a:pt x="213" y="3070"/>
                  </a:lnTo>
                  <a:cubicBezTo>
                    <a:pt x="213" y="3070"/>
                    <a:pt x="274" y="3131"/>
                    <a:pt x="274" y="3131"/>
                  </a:cubicBezTo>
                  <a:cubicBezTo>
                    <a:pt x="274" y="3131"/>
                    <a:pt x="274" y="3162"/>
                    <a:pt x="304" y="3162"/>
                  </a:cubicBezTo>
                  <a:cubicBezTo>
                    <a:pt x="304" y="3192"/>
                    <a:pt x="335" y="3222"/>
                    <a:pt x="365" y="3253"/>
                  </a:cubicBezTo>
                  <a:lnTo>
                    <a:pt x="487" y="3101"/>
                  </a:lnTo>
                  <a:lnTo>
                    <a:pt x="396" y="3283"/>
                  </a:lnTo>
                  <a:cubicBezTo>
                    <a:pt x="396" y="3283"/>
                    <a:pt x="426" y="3314"/>
                    <a:pt x="456" y="3344"/>
                  </a:cubicBezTo>
                  <a:lnTo>
                    <a:pt x="487" y="3344"/>
                  </a:lnTo>
                  <a:cubicBezTo>
                    <a:pt x="517" y="3374"/>
                    <a:pt x="517" y="3405"/>
                    <a:pt x="548" y="3405"/>
                  </a:cubicBezTo>
                  <a:lnTo>
                    <a:pt x="669" y="3253"/>
                  </a:lnTo>
                  <a:lnTo>
                    <a:pt x="608" y="3465"/>
                  </a:lnTo>
                  <a:cubicBezTo>
                    <a:pt x="700" y="3496"/>
                    <a:pt x="791" y="3557"/>
                    <a:pt x="912" y="3587"/>
                  </a:cubicBezTo>
                  <a:lnTo>
                    <a:pt x="943" y="3587"/>
                  </a:lnTo>
                  <a:cubicBezTo>
                    <a:pt x="973" y="3587"/>
                    <a:pt x="1004" y="3617"/>
                    <a:pt x="1004" y="3617"/>
                  </a:cubicBezTo>
                  <a:lnTo>
                    <a:pt x="1399" y="3617"/>
                  </a:lnTo>
                  <a:cubicBezTo>
                    <a:pt x="1429" y="3617"/>
                    <a:pt x="1460" y="3587"/>
                    <a:pt x="1490" y="3587"/>
                  </a:cubicBezTo>
                  <a:cubicBezTo>
                    <a:pt x="1490" y="3587"/>
                    <a:pt x="1551" y="3587"/>
                    <a:pt x="1611" y="3557"/>
                  </a:cubicBezTo>
                  <a:cubicBezTo>
                    <a:pt x="1642" y="3526"/>
                    <a:pt x="1642" y="3526"/>
                    <a:pt x="1703" y="3496"/>
                  </a:cubicBezTo>
                  <a:lnTo>
                    <a:pt x="1763" y="3496"/>
                  </a:lnTo>
                  <a:lnTo>
                    <a:pt x="2858" y="2858"/>
                  </a:lnTo>
                  <a:lnTo>
                    <a:pt x="2888" y="2858"/>
                  </a:lnTo>
                  <a:lnTo>
                    <a:pt x="4013" y="2219"/>
                  </a:lnTo>
                  <a:lnTo>
                    <a:pt x="4074" y="2189"/>
                  </a:lnTo>
                  <a:cubicBezTo>
                    <a:pt x="4074" y="2189"/>
                    <a:pt x="4104" y="2158"/>
                    <a:pt x="4104" y="2158"/>
                  </a:cubicBezTo>
                  <a:lnTo>
                    <a:pt x="4165" y="2128"/>
                  </a:lnTo>
                  <a:cubicBezTo>
                    <a:pt x="4195" y="2098"/>
                    <a:pt x="4256" y="2037"/>
                    <a:pt x="4286" y="2007"/>
                  </a:cubicBezTo>
                  <a:lnTo>
                    <a:pt x="4317" y="1976"/>
                  </a:lnTo>
                  <a:cubicBezTo>
                    <a:pt x="4317" y="1976"/>
                    <a:pt x="4317" y="1976"/>
                    <a:pt x="4317" y="1946"/>
                  </a:cubicBezTo>
                  <a:cubicBezTo>
                    <a:pt x="4317" y="1946"/>
                    <a:pt x="4347" y="1915"/>
                    <a:pt x="4347" y="1915"/>
                  </a:cubicBezTo>
                  <a:cubicBezTo>
                    <a:pt x="4378" y="1915"/>
                    <a:pt x="4378" y="1885"/>
                    <a:pt x="4378" y="1885"/>
                  </a:cubicBezTo>
                  <a:cubicBezTo>
                    <a:pt x="4378" y="1855"/>
                    <a:pt x="4408" y="1855"/>
                    <a:pt x="4408" y="1855"/>
                  </a:cubicBezTo>
                  <a:cubicBezTo>
                    <a:pt x="4408" y="1855"/>
                    <a:pt x="4408" y="1824"/>
                    <a:pt x="4408" y="1824"/>
                  </a:cubicBezTo>
                  <a:cubicBezTo>
                    <a:pt x="4438" y="1824"/>
                    <a:pt x="4438" y="1794"/>
                    <a:pt x="4469" y="1763"/>
                  </a:cubicBezTo>
                  <a:cubicBezTo>
                    <a:pt x="4469" y="1763"/>
                    <a:pt x="4469" y="1763"/>
                    <a:pt x="4469" y="1733"/>
                  </a:cubicBezTo>
                  <a:cubicBezTo>
                    <a:pt x="4469" y="1733"/>
                    <a:pt x="4469" y="1703"/>
                    <a:pt x="4469" y="1703"/>
                  </a:cubicBezTo>
                  <a:cubicBezTo>
                    <a:pt x="4499" y="1672"/>
                    <a:pt x="4499" y="1642"/>
                    <a:pt x="4529" y="1611"/>
                  </a:cubicBezTo>
                  <a:cubicBezTo>
                    <a:pt x="4529" y="1551"/>
                    <a:pt x="4560" y="1490"/>
                    <a:pt x="4560" y="1399"/>
                  </a:cubicBezTo>
                  <a:cubicBezTo>
                    <a:pt x="4560" y="1399"/>
                    <a:pt x="4560" y="1399"/>
                    <a:pt x="4560" y="1368"/>
                  </a:cubicBezTo>
                  <a:cubicBezTo>
                    <a:pt x="4560" y="1368"/>
                    <a:pt x="4560" y="1338"/>
                    <a:pt x="4560" y="1338"/>
                  </a:cubicBezTo>
                  <a:cubicBezTo>
                    <a:pt x="4560" y="1277"/>
                    <a:pt x="4560" y="1216"/>
                    <a:pt x="4560" y="1125"/>
                  </a:cubicBezTo>
                  <a:cubicBezTo>
                    <a:pt x="4560" y="1095"/>
                    <a:pt x="4560" y="1095"/>
                    <a:pt x="4560" y="1095"/>
                  </a:cubicBezTo>
                  <a:cubicBezTo>
                    <a:pt x="4560" y="1095"/>
                    <a:pt x="4560" y="1064"/>
                    <a:pt x="4560" y="1034"/>
                  </a:cubicBezTo>
                  <a:cubicBezTo>
                    <a:pt x="4529" y="973"/>
                    <a:pt x="4529" y="882"/>
                    <a:pt x="4499" y="791"/>
                  </a:cubicBezTo>
                  <a:lnTo>
                    <a:pt x="4469" y="760"/>
                  </a:lnTo>
                  <a:cubicBezTo>
                    <a:pt x="4469" y="760"/>
                    <a:pt x="4438" y="730"/>
                    <a:pt x="4438" y="699"/>
                  </a:cubicBezTo>
                  <a:lnTo>
                    <a:pt x="4438" y="669"/>
                  </a:lnTo>
                  <a:cubicBezTo>
                    <a:pt x="4408" y="608"/>
                    <a:pt x="4378" y="578"/>
                    <a:pt x="4317" y="517"/>
                  </a:cubicBezTo>
                  <a:cubicBezTo>
                    <a:pt x="4317" y="517"/>
                    <a:pt x="4317" y="487"/>
                    <a:pt x="4317" y="487"/>
                  </a:cubicBezTo>
                  <a:cubicBezTo>
                    <a:pt x="4286" y="456"/>
                    <a:pt x="4286" y="456"/>
                    <a:pt x="4256" y="426"/>
                  </a:cubicBezTo>
                  <a:lnTo>
                    <a:pt x="4256" y="396"/>
                  </a:lnTo>
                  <a:cubicBezTo>
                    <a:pt x="4226" y="396"/>
                    <a:pt x="4226" y="365"/>
                    <a:pt x="4226" y="365"/>
                  </a:cubicBezTo>
                  <a:lnTo>
                    <a:pt x="4165" y="335"/>
                  </a:lnTo>
                  <a:cubicBezTo>
                    <a:pt x="4134" y="274"/>
                    <a:pt x="4074" y="244"/>
                    <a:pt x="4013" y="183"/>
                  </a:cubicBezTo>
                  <a:cubicBezTo>
                    <a:pt x="3982" y="183"/>
                    <a:pt x="3982" y="183"/>
                    <a:pt x="3952" y="152"/>
                  </a:cubicBezTo>
                  <a:lnTo>
                    <a:pt x="3922" y="152"/>
                  </a:lnTo>
                  <a:cubicBezTo>
                    <a:pt x="3922" y="152"/>
                    <a:pt x="3922" y="122"/>
                    <a:pt x="3891" y="122"/>
                  </a:cubicBezTo>
                  <a:cubicBezTo>
                    <a:pt x="3830" y="92"/>
                    <a:pt x="3770" y="61"/>
                    <a:pt x="3709" y="61"/>
                  </a:cubicBezTo>
                  <a:cubicBezTo>
                    <a:pt x="3678" y="31"/>
                    <a:pt x="3648" y="31"/>
                    <a:pt x="3618" y="31"/>
                  </a:cubicBezTo>
                  <a:lnTo>
                    <a:pt x="3526" y="31"/>
                  </a:lnTo>
                  <a:cubicBezTo>
                    <a:pt x="3526" y="0"/>
                    <a:pt x="3496" y="0"/>
                    <a:pt x="3496"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7188300" y="2992725"/>
              <a:ext cx="551700" cy="328850"/>
            </a:xfrm>
            <a:custGeom>
              <a:avLst/>
              <a:gdLst/>
              <a:ahLst/>
              <a:cxnLst/>
              <a:rect l="l" t="t" r="r" b="b"/>
              <a:pathLst>
                <a:path w="22068" h="13154" extrusionOk="0">
                  <a:moveTo>
                    <a:pt x="7143" y="418"/>
                  </a:moveTo>
                  <a:lnTo>
                    <a:pt x="21520" y="8746"/>
                  </a:lnTo>
                  <a:lnTo>
                    <a:pt x="14955" y="12728"/>
                  </a:lnTo>
                  <a:lnTo>
                    <a:pt x="578" y="4278"/>
                  </a:lnTo>
                  <a:lnTo>
                    <a:pt x="7143" y="418"/>
                  </a:lnTo>
                  <a:close/>
                  <a:moveTo>
                    <a:pt x="7143" y="0"/>
                  </a:moveTo>
                  <a:cubicBezTo>
                    <a:pt x="7113" y="0"/>
                    <a:pt x="7082" y="8"/>
                    <a:pt x="7052" y="23"/>
                  </a:cubicBezTo>
                  <a:lnTo>
                    <a:pt x="91" y="4126"/>
                  </a:lnTo>
                  <a:cubicBezTo>
                    <a:pt x="31" y="4157"/>
                    <a:pt x="0" y="4218"/>
                    <a:pt x="0" y="4278"/>
                  </a:cubicBezTo>
                  <a:cubicBezTo>
                    <a:pt x="0" y="4339"/>
                    <a:pt x="31" y="4400"/>
                    <a:pt x="91" y="4430"/>
                  </a:cubicBezTo>
                  <a:lnTo>
                    <a:pt x="14864" y="13123"/>
                  </a:lnTo>
                  <a:cubicBezTo>
                    <a:pt x="14894" y="13154"/>
                    <a:pt x="14925" y="13154"/>
                    <a:pt x="14955" y="13154"/>
                  </a:cubicBezTo>
                  <a:cubicBezTo>
                    <a:pt x="14985" y="13154"/>
                    <a:pt x="15016" y="13154"/>
                    <a:pt x="15077" y="13123"/>
                  </a:cubicBezTo>
                  <a:lnTo>
                    <a:pt x="21976" y="8898"/>
                  </a:lnTo>
                  <a:cubicBezTo>
                    <a:pt x="22037" y="8868"/>
                    <a:pt x="22068" y="8807"/>
                    <a:pt x="22068" y="8746"/>
                  </a:cubicBezTo>
                  <a:cubicBezTo>
                    <a:pt x="22068" y="8655"/>
                    <a:pt x="22037" y="8595"/>
                    <a:pt x="21976" y="8564"/>
                  </a:cubicBezTo>
                  <a:lnTo>
                    <a:pt x="7234" y="23"/>
                  </a:lnTo>
                  <a:cubicBezTo>
                    <a:pt x="7204" y="8"/>
                    <a:pt x="7174" y="0"/>
                    <a:pt x="7143"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7849400" y="1690275"/>
              <a:ext cx="421775" cy="426125"/>
            </a:xfrm>
            <a:custGeom>
              <a:avLst/>
              <a:gdLst/>
              <a:ahLst/>
              <a:cxnLst/>
              <a:rect l="l" t="t" r="r" b="b"/>
              <a:pathLst>
                <a:path w="16871" h="17045" extrusionOk="0">
                  <a:moveTo>
                    <a:pt x="2402" y="418"/>
                  </a:moveTo>
                  <a:lnTo>
                    <a:pt x="8420" y="3914"/>
                  </a:lnTo>
                  <a:lnTo>
                    <a:pt x="6657" y="5008"/>
                  </a:lnTo>
                  <a:lnTo>
                    <a:pt x="578" y="1300"/>
                  </a:lnTo>
                  <a:lnTo>
                    <a:pt x="2402" y="418"/>
                  </a:lnTo>
                  <a:close/>
                  <a:moveTo>
                    <a:pt x="700" y="1816"/>
                  </a:moveTo>
                  <a:lnTo>
                    <a:pt x="6444" y="5312"/>
                  </a:lnTo>
                  <a:lnTo>
                    <a:pt x="6444" y="11938"/>
                  </a:lnTo>
                  <a:lnTo>
                    <a:pt x="700" y="1816"/>
                  </a:lnTo>
                  <a:close/>
                  <a:moveTo>
                    <a:pt x="8603" y="4248"/>
                  </a:moveTo>
                  <a:lnTo>
                    <a:pt x="8603" y="9020"/>
                  </a:lnTo>
                  <a:lnTo>
                    <a:pt x="8359" y="9142"/>
                  </a:lnTo>
                  <a:cubicBezTo>
                    <a:pt x="8329" y="9172"/>
                    <a:pt x="8299" y="9172"/>
                    <a:pt x="8299" y="9202"/>
                  </a:cubicBezTo>
                  <a:lnTo>
                    <a:pt x="8299" y="9233"/>
                  </a:lnTo>
                  <a:cubicBezTo>
                    <a:pt x="8268" y="9263"/>
                    <a:pt x="8268" y="9263"/>
                    <a:pt x="8268" y="9294"/>
                  </a:cubicBezTo>
                  <a:cubicBezTo>
                    <a:pt x="8268" y="9294"/>
                    <a:pt x="8268" y="9294"/>
                    <a:pt x="8268" y="9324"/>
                  </a:cubicBezTo>
                  <a:lnTo>
                    <a:pt x="8268" y="11482"/>
                  </a:lnTo>
                  <a:lnTo>
                    <a:pt x="6840" y="12333"/>
                  </a:lnTo>
                  <a:lnTo>
                    <a:pt x="6840" y="5312"/>
                  </a:lnTo>
                  <a:lnTo>
                    <a:pt x="8603" y="4248"/>
                  </a:lnTo>
                  <a:close/>
                  <a:moveTo>
                    <a:pt x="10122" y="8686"/>
                  </a:moveTo>
                  <a:lnTo>
                    <a:pt x="16293" y="12181"/>
                  </a:lnTo>
                  <a:lnTo>
                    <a:pt x="14925" y="12880"/>
                  </a:lnTo>
                  <a:lnTo>
                    <a:pt x="8967" y="9385"/>
                  </a:lnTo>
                  <a:lnTo>
                    <a:pt x="8967" y="9263"/>
                  </a:lnTo>
                  <a:lnTo>
                    <a:pt x="10122" y="8686"/>
                  </a:lnTo>
                  <a:close/>
                  <a:moveTo>
                    <a:pt x="10517" y="10722"/>
                  </a:moveTo>
                  <a:lnTo>
                    <a:pt x="11855" y="11512"/>
                  </a:lnTo>
                  <a:lnTo>
                    <a:pt x="11855" y="14856"/>
                  </a:lnTo>
                  <a:lnTo>
                    <a:pt x="10517" y="14066"/>
                  </a:lnTo>
                  <a:lnTo>
                    <a:pt x="10517" y="10722"/>
                  </a:lnTo>
                  <a:close/>
                  <a:moveTo>
                    <a:pt x="16505" y="12485"/>
                  </a:moveTo>
                  <a:lnTo>
                    <a:pt x="16505" y="15707"/>
                  </a:lnTo>
                  <a:lnTo>
                    <a:pt x="15138" y="16528"/>
                  </a:lnTo>
                  <a:lnTo>
                    <a:pt x="15138" y="13215"/>
                  </a:lnTo>
                  <a:lnTo>
                    <a:pt x="16505" y="12485"/>
                  </a:lnTo>
                  <a:close/>
                  <a:moveTo>
                    <a:pt x="2432" y="0"/>
                  </a:moveTo>
                  <a:cubicBezTo>
                    <a:pt x="2402" y="0"/>
                    <a:pt x="2371" y="8"/>
                    <a:pt x="2341" y="23"/>
                  </a:cubicBezTo>
                  <a:lnTo>
                    <a:pt x="92" y="1117"/>
                  </a:lnTo>
                  <a:cubicBezTo>
                    <a:pt x="61" y="1117"/>
                    <a:pt x="61" y="1148"/>
                    <a:pt x="31" y="1178"/>
                  </a:cubicBezTo>
                  <a:cubicBezTo>
                    <a:pt x="31" y="1178"/>
                    <a:pt x="31" y="1178"/>
                    <a:pt x="31" y="1208"/>
                  </a:cubicBezTo>
                  <a:lnTo>
                    <a:pt x="1" y="1208"/>
                  </a:lnTo>
                  <a:cubicBezTo>
                    <a:pt x="1" y="1239"/>
                    <a:pt x="1" y="1239"/>
                    <a:pt x="1" y="1269"/>
                  </a:cubicBezTo>
                  <a:lnTo>
                    <a:pt x="1" y="8868"/>
                  </a:lnTo>
                  <a:cubicBezTo>
                    <a:pt x="1" y="8929"/>
                    <a:pt x="31" y="8990"/>
                    <a:pt x="92" y="9050"/>
                  </a:cubicBezTo>
                  <a:lnTo>
                    <a:pt x="6566" y="12850"/>
                  </a:lnTo>
                  <a:lnTo>
                    <a:pt x="6748" y="12850"/>
                  </a:lnTo>
                  <a:lnTo>
                    <a:pt x="8268" y="11938"/>
                  </a:lnTo>
                  <a:lnTo>
                    <a:pt x="8268" y="13093"/>
                  </a:lnTo>
                  <a:cubicBezTo>
                    <a:pt x="8268" y="13154"/>
                    <a:pt x="8299" y="13215"/>
                    <a:pt x="8359" y="13245"/>
                  </a:cubicBezTo>
                  <a:lnTo>
                    <a:pt x="14834" y="17014"/>
                  </a:lnTo>
                  <a:cubicBezTo>
                    <a:pt x="14864" y="17044"/>
                    <a:pt x="14894" y="17044"/>
                    <a:pt x="14925" y="17044"/>
                  </a:cubicBezTo>
                  <a:cubicBezTo>
                    <a:pt x="14955" y="17044"/>
                    <a:pt x="14986" y="17044"/>
                    <a:pt x="15016" y="17014"/>
                  </a:cubicBezTo>
                  <a:lnTo>
                    <a:pt x="15046" y="17014"/>
                  </a:lnTo>
                  <a:lnTo>
                    <a:pt x="16779" y="15981"/>
                  </a:lnTo>
                  <a:cubicBezTo>
                    <a:pt x="16840" y="15950"/>
                    <a:pt x="16870" y="15889"/>
                    <a:pt x="16870" y="15798"/>
                  </a:cubicBezTo>
                  <a:lnTo>
                    <a:pt x="16870" y="12181"/>
                  </a:lnTo>
                  <a:cubicBezTo>
                    <a:pt x="16870" y="12120"/>
                    <a:pt x="16870" y="12090"/>
                    <a:pt x="16840" y="12060"/>
                  </a:cubicBezTo>
                  <a:cubicBezTo>
                    <a:pt x="16840" y="12060"/>
                    <a:pt x="16809" y="12029"/>
                    <a:pt x="16809" y="12029"/>
                  </a:cubicBezTo>
                  <a:lnTo>
                    <a:pt x="16779" y="11999"/>
                  </a:lnTo>
                  <a:lnTo>
                    <a:pt x="10244" y="8321"/>
                  </a:lnTo>
                  <a:cubicBezTo>
                    <a:pt x="10214" y="8306"/>
                    <a:pt x="10183" y="8298"/>
                    <a:pt x="10153" y="8298"/>
                  </a:cubicBezTo>
                  <a:cubicBezTo>
                    <a:pt x="10122" y="8298"/>
                    <a:pt x="10092" y="8306"/>
                    <a:pt x="10062" y="8321"/>
                  </a:cubicBezTo>
                  <a:lnTo>
                    <a:pt x="8967" y="8838"/>
                  </a:lnTo>
                  <a:lnTo>
                    <a:pt x="8967" y="3914"/>
                  </a:lnTo>
                  <a:cubicBezTo>
                    <a:pt x="8967" y="3883"/>
                    <a:pt x="8967" y="3853"/>
                    <a:pt x="8937" y="3853"/>
                  </a:cubicBezTo>
                  <a:cubicBezTo>
                    <a:pt x="8937" y="3822"/>
                    <a:pt x="8937" y="3822"/>
                    <a:pt x="8937" y="3822"/>
                  </a:cubicBezTo>
                  <a:cubicBezTo>
                    <a:pt x="8937" y="3792"/>
                    <a:pt x="8906" y="3792"/>
                    <a:pt x="8876" y="3762"/>
                  </a:cubicBezTo>
                  <a:lnTo>
                    <a:pt x="2523" y="23"/>
                  </a:lnTo>
                  <a:cubicBezTo>
                    <a:pt x="2493" y="8"/>
                    <a:pt x="2463" y="0"/>
                    <a:pt x="2432"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8099400" y="2301225"/>
              <a:ext cx="404300" cy="331900"/>
            </a:xfrm>
            <a:custGeom>
              <a:avLst/>
              <a:gdLst/>
              <a:ahLst/>
              <a:cxnLst/>
              <a:rect l="l" t="t" r="r" b="b"/>
              <a:pathLst>
                <a:path w="16172" h="13276" extrusionOk="0">
                  <a:moveTo>
                    <a:pt x="1855" y="418"/>
                  </a:moveTo>
                  <a:lnTo>
                    <a:pt x="8025" y="3914"/>
                  </a:lnTo>
                  <a:lnTo>
                    <a:pt x="6657" y="4613"/>
                  </a:lnTo>
                  <a:lnTo>
                    <a:pt x="3861" y="2971"/>
                  </a:lnTo>
                  <a:lnTo>
                    <a:pt x="2159" y="1968"/>
                  </a:lnTo>
                  <a:lnTo>
                    <a:pt x="609" y="1056"/>
                  </a:lnTo>
                  <a:lnTo>
                    <a:pt x="1855" y="418"/>
                  </a:lnTo>
                  <a:close/>
                  <a:moveTo>
                    <a:pt x="396" y="1391"/>
                  </a:moveTo>
                  <a:lnTo>
                    <a:pt x="1855" y="2242"/>
                  </a:lnTo>
                  <a:lnTo>
                    <a:pt x="1855" y="5585"/>
                  </a:lnTo>
                  <a:lnTo>
                    <a:pt x="396" y="4704"/>
                  </a:lnTo>
                  <a:lnTo>
                    <a:pt x="396" y="1391"/>
                  </a:lnTo>
                  <a:close/>
                  <a:moveTo>
                    <a:pt x="8238" y="5525"/>
                  </a:moveTo>
                  <a:lnTo>
                    <a:pt x="8238" y="5585"/>
                  </a:lnTo>
                  <a:lnTo>
                    <a:pt x="8177" y="5555"/>
                  </a:lnTo>
                  <a:lnTo>
                    <a:pt x="8238" y="5525"/>
                  </a:lnTo>
                  <a:close/>
                  <a:moveTo>
                    <a:pt x="3952" y="3458"/>
                  </a:moveTo>
                  <a:lnTo>
                    <a:pt x="6475" y="4917"/>
                  </a:lnTo>
                  <a:lnTo>
                    <a:pt x="6475" y="8260"/>
                  </a:lnTo>
                  <a:lnTo>
                    <a:pt x="3952" y="6801"/>
                  </a:lnTo>
                  <a:lnTo>
                    <a:pt x="3952" y="3458"/>
                  </a:lnTo>
                  <a:close/>
                  <a:moveTo>
                    <a:pt x="8238" y="4218"/>
                  </a:moveTo>
                  <a:lnTo>
                    <a:pt x="8238" y="5099"/>
                  </a:lnTo>
                  <a:lnTo>
                    <a:pt x="7691" y="5373"/>
                  </a:lnTo>
                  <a:lnTo>
                    <a:pt x="7660" y="5373"/>
                  </a:lnTo>
                  <a:cubicBezTo>
                    <a:pt x="7660" y="5403"/>
                    <a:pt x="7630" y="5403"/>
                    <a:pt x="7630" y="5433"/>
                  </a:cubicBezTo>
                  <a:lnTo>
                    <a:pt x="7600" y="5464"/>
                  </a:lnTo>
                  <a:cubicBezTo>
                    <a:pt x="7600" y="5464"/>
                    <a:pt x="7600" y="5494"/>
                    <a:pt x="7600" y="5525"/>
                  </a:cubicBezTo>
                  <a:lnTo>
                    <a:pt x="7600" y="7835"/>
                  </a:lnTo>
                  <a:lnTo>
                    <a:pt x="6870" y="8260"/>
                  </a:lnTo>
                  <a:lnTo>
                    <a:pt x="6870" y="4947"/>
                  </a:lnTo>
                  <a:lnTo>
                    <a:pt x="8238" y="4218"/>
                  </a:lnTo>
                  <a:close/>
                  <a:moveTo>
                    <a:pt x="9454" y="4917"/>
                  </a:moveTo>
                  <a:lnTo>
                    <a:pt x="15594" y="8382"/>
                  </a:lnTo>
                  <a:lnTo>
                    <a:pt x="14256" y="9081"/>
                  </a:lnTo>
                  <a:lnTo>
                    <a:pt x="11460" y="7439"/>
                  </a:lnTo>
                  <a:lnTo>
                    <a:pt x="11430" y="7439"/>
                  </a:lnTo>
                  <a:lnTo>
                    <a:pt x="9758" y="6467"/>
                  </a:lnTo>
                  <a:lnTo>
                    <a:pt x="9727" y="6467"/>
                  </a:lnTo>
                  <a:lnTo>
                    <a:pt x="8603" y="5798"/>
                  </a:lnTo>
                  <a:lnTo>
                    <a:pt x="8603" y="5312"/>
                  </a:lnTo>
                  <a:lnTo>
                    <a:pt x="9454" y="4917"/>
                  </a:lnTo>
                  <a:close/>
                  <a:moveTo>
                    <a:pt x="7964" y="5859"/>
                  </a:moveTo>
                  <a:lnTo>
                    <a:pt x="8299" y="6072"/>
                  </a:lnTo>
                  <a:cubicBezTo>
                    <a:pt x="8329" y="6072"/>
                    <a:pt x="8329" y="6102"/>
                    <a:pt x="8360" y="6102"/>
                  </a:cubicBezTo>
                  <a:lnTo>
                    <a:pt x="9454" y="6740"/>
                  </a:lnTo>
                  <a:lnTo>
                    <a:pt x="9454" y="10054"/>
                  </a:lnTo>
                  <a:lnTo>
                    <a:pt x="7964" y="9202"/>
                  </a:lnTo>
                  <a:lnTo>
                    <a:pt x="7964" y="5859"/>
                  </a:lnTo>
                  <a:close/>
                  <a:moveTo>
                    <a:pt x="11551" y="7956"/>
                  </a:moveTo>
                  <a:lnTo>
                    <a:pt x="14044" y="9415"/>
                  </a:lnTo>
                  <a:lnTo>
                    <a:pt x="14044" y="12759"/>
                  </a:lnTo>
                  <a:lnTo>
                    <a:pt x="11551" y="11269"/>
                  </a:lnTo>
                  <a:lnTo>
                    <a:pt x="11551" y="7956"/>
                  </a:lnTo>
                  <a:close/>
                  <a:moveTo>
                    <a:pt x="15807" y="8716"/>
                  </a:moveTo>
                  <a:lnTo>
                    <a:pt x="15807" y="11908"/>
                  </a:lnTo>
                  <a:lnTo>
                    <a:pt x="14439" y="12759"/>
                  </a:lnTo>
                  <a:lnTo>
                    <a:pt x="14439" y="9415"/>
                  </a:lnTo>
                  <a:lnTo>
                    <a:pt x="15807" y="8716"/>
                  </a:lnTo>
                  <a:close/>
                  <a:moveTo>
                    <a:pt x="1885" y="0"/>
                  </a:moveTo>
                  <a:cubicBezTo>
                    <a:pt x="1855" y="0"/>
                    <a:pt x="1824" y="8"/>
                    <a:pt x="1794" y="23"/>
                  </a:cubicBezTo>
                  <a:lnTo>
                    <a:pt x="92" y="874"/>
                  </a:lnTo>
                  <a:cubicBezTo>
                    <a:pt x="62" y="904"/>
                    <a:pt x="62" y="904"/>
                    <a:pt x="31" y="935"/>
                  </a:cubicBezTo>
                  <a:lnTo>
                    <a:pt x="31" y="965"/>
                  </a:lnTo>
                  <a:cubicBezTo>
                    <a:pt x="1" y="965"/>
                    <a:pt x="1" y="996"/>
                    <a:pt x="1" y="1026"/>
                  </a:cubicBezTo>
                  <a:lnTo>
                    <a:pt x="1" y="4825"/>
                  </a:lnTo>
                  <a:cubicBezTo>
                    <a:pt x="1" y="4886"/>
                    <a:pt x="31" y="4947"/>
                    <a:pt x="92" y="4977"/>
                  </a:cubicBezTo>
                  <a:lnTo>
                    <a:pt x="3648" y="7075"/>
                  </a:lnTo>
                  <a:lnTo>
                    <a:pt x="3679" y="7075"/>
                  </a:lnTo>
                  <a:lnTo>
                    <a:pt x="6566" y="8747"/>
                  </a:lnTo>
                  <a:cubicBezTo>
                    <a:pt x="6597" y="8777"/>
                    <a:pt x="6627" y="8777"/>
                    <a:pt x="6657" y="8777"/>
                  </a:cubicBezTo>
                  <a:cubicBezTo>
                    <a:pt x="6688" y="8777"/>
                    <a:pt x="6718" y="8777"/>
                    <a:pt x="6749" y="8747"/>
                  </a:cubicBezTo>
                  <a:lnTo>
                    <a:pt x="7569" y="8260"/>
                  </a:lnTo>
                  <a:lnTo>
                    <a:pt x="7569" y="9294"/>
                  </a:lnTo>
                  <a:cubicBezTo>
                    <a:pt x="7569" y="9385"/>
                    <a:pt x="7600" y="9446"/>
                    <a:pt x="7660" y="9476"/>
                  </a:cubicBezTo>
                  <a:lnTo>
                    <a:pt x="14135" y="13245"/>
                  </a:lnTo>
                  <a:cubicBezTo>
                    <a:pt x="14165" y="13245"/>
                    <a:pt x="14196" y="13275"/>
                    <a:pt x="14226" y="13275"/>
                  </a:cubicBezTo>
                  <a:cubicBezTo>
                    <a:pt x="14287" y="13275"/>
                    <a:pt x="14317" y="13245"/>
                    <a:pt x="14348" y="13245"/>
                  </a:cubicBezTo>
                  <a:lnTo>
                    <a:pt x="16080" y="12181"/>
                  </a:lnTo>
                  <a:cubicBezTo>
                    <a:pt x="16141" y="12151"/>
                    <a:pt x="16171" y="12090"/>
                    <a:pt x="16171" y="12029"/>
                  </a:cubicBezTo>
                  <a:lnTo>
                    <a:pt x="16171" y="8382"/>
                  </a:lnTo>
                  <a:cubicBezTo>
                    <a:pt x="16171" y="8351"/>
                    <a:pt x="16171" y="8291"/>
                    <a:pt x="16141" y="8260"/>
                  </a:cubicBezTo>
                  <a:lnTo>
                    <a:pt x="16110" y="8260"/>
                  </a:lnTo>
                  <a:cubicBezTo>
                    <a:pt x="16110" y="8230"/>
                    <a:pt x="16110" y="8230"/>
                    <a:pt x="16080" y="8230"/>
                  </a:cubicBezTo>
                  <a:lnTo>
                    <a:pt x="9545" y="4522"/>
                  </a:lnTo>
                  <a:cubicBezTo>
                    <a:pt x="9515" y="4506"/>
                    <a:pt x="9484" y="4499"/>
                    <a:pt x="9454" y="4499"/>
                  </a:cubicBezTo>
                  <a:cubicBezTo>
                    <a:pt x="9423" y="4499"/>
                    <a:pt x="9393" y="4506"/>
                    <a:pt x="9363" y="4522"/>
                  </a:cubicBezTo>
                  <a:lnTo>
                    <a:pt x="8603" y="4886"/>
                  </a:lnTo>
                  <a:lnTo>
                    <a:pt x="8603" y="3914"/>
                  </a:lnTo>
                  <a:cubicBezTo>
                    <a:pt x="8603" y="3883"/>
                    <a:pt x="8603" y="3853"/>
                    <a:pt x="8572" y="3822"/>
                  </a:cubicBezTo>
                  <a:cubicBezTo>
                    <a:pt x="8572" y="3822"/>
                    <a:pt x="8572" y="3822"/>
                    <a:pt x="8572" y="3792"/>
                  </a:cubicBezTo>
                  <a:cubicBezTo>
                    <a:pt x="8572" y="3792"/>
                    <a:pt x="8542" y="3762"/>
                    <a:pt x="8512" y="3762"/>
                  </a:cubicBezTo>
                  <a:lnTo>
                    <a:pt x="8512" y="3731"/>
                  </a:lnTo>
                  <a:lnTo>
                    <a:pt x="1976" y="23"/>
                  </a:lnTo>
                  <a:cubicBezTo>
                    <a:pt x="1946" y="8"/>
                    <a:pt x="1916" y="0"/>
                    <a:pt x="1885"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8300775" y="1966100"/>
              <a:ext cx="129975" cy="254400"/>
            </a:xfrm>
            <a:custGeom>
              <a:avLst/>
              <a:gdLst/>
              <a:ahLst/>
              <a:cxnLst/>
              <a:rect l="l" t="t" r="r" b="b"/>
              <a:pathLst>
                <a:path w="5199" h="10176" extrusionOk="0">
                  <a:moveTo>
                    <a:pt x="2569" y="403"/>
                  </a:moveTo>
                  <a:cubicBezTo>
                    <a:pt x="2941" y="403"/>
                    <a:pt x="3314" y="479"/>
                    <a:pt x="3587" y="631"/>
                  </a:cubicBezTo>
                  <a:cubicBezTo>
                    <a:pt x="3830" y="783"/>
                    <a:pt x="3952" y="935"/>
                    <a:pt x="3952" y="1118"/>
                  </a:cubicBezTo>
                  <a:cubicBezTo>
                    <a:pt x="3952" y="1270"/>
                    <a:pt x="3861" y="1422"/>
                    <a:pt x="3678" y="1543"/>
                  </a:cubicBezTo>
                  <a:cubicBezTo>
                    <a:pt x="3648" y="1543"/>
                    <a:pt x="3618" y="1574"/>
                    <a:pt x="3587" y="1604"/>
                  </a:cubicBezTo>
                  <a:cubicBezTo>
                    <a:pt x="3466" y="1665"/>
                    <a:pt x="3344" y="1726"/>
                    <a:pt x="3192" y="1756"/>
                  </a:cubicBezTo>
                  <a:cubicBezTo>
                    <a:pt x="2995" y="1802"/>
                    <a:pt x="2782" y="1824"/>
                    <a:pt x="2569" y="1824"/>
                  </a:cubicBezTo>
                  <a:cubicBezTo>
                    <a:pt x="2356" y="1824"/>
                    <a:pt x="2144" y="1802"/>
                    <a:pt x="1946" y="1756"/>
                  </a:cubicBezTo>
                  <a:cubicBezTo>
                    <a:pt x="1794" y="1695"/>
                    <a:pt x="1672" y="1665"/>
                    <a:pt x="1581" y="1604"/>
                  </a:cubicBezTo>
                  <a:cubicBezTo>
                    <a:pt x="1551" y="1574"/>
                    <a:pt x="1520" y="1543"/>
                    <a:pt x="1460" y="1513"/>
                  </a:cubicBezTo>
                  <a:cubicBezTo>
                    <a:pt x="1368" y="1452"/>
                    <a:pt x="1308" y="1391"/>
                    <a:pt x="1277" y="1361"/>
                  </a:cubicBezTo>
                  <a:cubicBezTo>
                    <a:pt x="1277" y="1331"/>
                    <a:pt x="1247" y="1331"/>
                    <a:pt x="1247" y="1300"/>
                  </a:cubicBezTo>
                  <a:cubicBezTo>
                    <a:pt x="1216" y="1239"/>
                    <a:pt x="1186" y="1179"/>
                    <a:pt x="1186" y="1118"/>
                  </a:cubicBezTo>
                  <a:cubicBezTo>
                    <a:pt x="1186" y="935"/>
                    <a:pt x="1308" y="783"/>
                    <a:pt x="1551" y="631"/>
                  </a:cubicBezTo>
                  <a:cubicBezTo>
                    <a:pt x="1824" y="479"/>
                    <a:pt x="2197" y="403"/>
                    <a:pt x="2569" y="403"/>
                  </a:cubicBezTo>
                  <a:close/>
                  <a:moveTo>
                    <a:pt x="1186" y="1786"/>
                  </a:moveTo>
                  <a:cubicBezTo>
                    <a:pt x="1216" y="1817"/>
                    <a:pt x="1216" y="1817"/>
                    <a:pt x="1216" y="1847"/>
                  </a:cubicBezTo>
                  <a:lnTo>
                    <a:pt x="1277" y="1847"/>
                  </a:lnTo>
                  <a:cubicBezTo>
                    <a:pt x="1308" y="1878"/>
                    <a:pt x="1338" y="1908"/>
                    <a:pt x="1368" y="1908"/>
                  </a:cubicBezTo>
                  <a:cubicBezTo>
                    <a:pt x="1520" y="1999"/>
                    <a:pt x="1672" y="2060"/>
                    <a:pt x="1824" y="2121"/>
                  </a:cubicBezTo>
                  <a:cubicBezTo>
                    <a:pt x="2068" y="2182"/>
                    <a:pt x="2318" y="2212"/>
                    <a:pt x="2565" y="2212"/>
                  </a:cubicBezTo>
                  <a:cubicBezTo>
                    <a:pt x="2812" y="2212"/>
                    <a:pt x="3055" y="2182"/>
                    <a:pt x="3283" y="2121"/>
                  </a:cubicBezTo>
                  <a:cubicBezTo>
                    <a:pt x="3466" y="2060"/>
                    <a:pt x="3618" y="1999"/>
                    <a:pt x="3770" y="1938"/>
                  </a:cubicBezTo>
                  <a:cubicBezTo>
                    <a:pt x="3830" y="1908"/>
                    <a:pt x="3861" y="1878"/>
                    <a:pt x="3891" y="1847"/>
                  </a:cubicBezTo>
                  <a:lnTo>
                    <a:pt x="3952" y="1817"/>
                  </a:lnTo>
                  <a:lnTo>
                    <a:pt x="3952" y="2060"/>
                  </a:lnTo>
                  <a:cubicBezTo>
                    <a:pt x="3952" y="2212"/>
                    <a:pt x="3830" y="2394"/>
                    <a:pt x="3587" y="2516"/>
                  </a:cubicBezTo>
                  <a:cubicBezTo>
                    <a:pt x="3527" y="2546"/>
                    <a:pt x="3496" y="2577"/>
                    <a:pt x="3435" y="2607"/>
                  </a:cubicBezTo>
                  <a:cubicBezTo>
                    <a:pt x="3223" y="2698"/>
                    <a:pt x="2979" y="2729"/>
                    <a:pt x="2736" y="2759"/>
                  </a:cubicBezTo>
                  <a:lnTo>
                    <a:pt x="2706" y="2759"/>
                  </a:lnTo>
                  <a:cubicBezTo>
                    <a:pt x="2652" y="2763"/>
                    <a:pt x="2598" y="2765"/>
                    <a:pt x="2544" y="2765"/>
                  </a:cubicBezTo>
                  <a:cubicBezTo>
                    <a:pt x="2174" y="2765"/>
                    <a:pt x="1816" y="2675"/>
                    <a:pt x="1551" y="2516"/>
                  </a:cubicBezTo>
                  <a:cubicBezTo>
                    <a:pt x="1338" y="2394"/>
                    <a:pt x="1216" y="2242"/>
                    <a:pt x="1186" y="2090"/>
                  </a:cubicBezTo>
                  <a:cubicBezTo>
                    <a:pt x="1186" y="2060"/>
                    <a:pt x="1186" y="2030"/>
                    <a:pt x="1186" y="2030"/>
                  </a:cubicBezTo>
                  <a:lnTo>
                    <a:pt x="1186" y="1786"/>
                  </a:lnTo>
                  <a:close/>
                  <a:moveTo>
                    <a:pt x="4286" y="2273"/>
                  </a:moveTo>
                  <a:cubicBezTo>
                    <a:pt x="4682" y="2425"/>
                    <a:pt x="4803" y="3367"/>
                    <a:pt x="4803" y="3732"/>
                  </a:cubicBezTo>
                  <a:lnTo>
                    <a:pt x="4803" y="4279"/>
                  </a:lnTo>
                  <a:cubicBezTo>
                    <a:pt x="4682" y="4400"/>
                    <a:pt x="4317" y="4704"/>
                    <a:pt x="3678" y="4917"/>
                  </a:cubicBezTo>
                  <a:lnTo>
                    <a:pt x="3678" y="2911"/>
                  </a:lnTo>
                  <a:cubicBezTo>
                    <a:pt x="3709" y="2881"/>
                    <a:pt x="3739" y="2881"/>
                    <a:pt x="3770" y="2850"/>
                  </a:cubicBezTo>
                  <a:cubicBezTo>
                    <a:pt x="4043" y="2698"/>
                    <a:pt x="4226" y="2486"/>
                    <a:pt x="4286" y="2273"/>
                  </a:cubicBezTo>
                  <a:close/>
                  <a:moveTo>
                    <a:pt x="852" y="2303"/>
                  </a:moveTo>
                  <a:cubicBezTo>
                    <a:pt x="943" y="2516"/>
                    <a:pt x="1125" y="2698"/>
                    <a:pt x="1368" y="2850"/>
                  </a:cubicBezTo>
                  <a:cubicBezTo>
                    <a:pt x="1672" y="3033"/>
                    <a:pt x="2128" y="3124"/>
                    <a:pt x="2554" y="3154"/>
                  </a:cubicBezTo>
                  <a:lnTo>
                    <a:pt x="2554" y="5069"/>
                  </a:lnTo>
                  <a:cubicBezTo>
                    <a:pt x="1308" y="5069"/>
                    <a:pt x="578" y="4461"/>
                    <a:pt x="396" y="4279"/>
                  </a:cubicBezTo>
                  <a:lnTo>
                    <a:pt x="396" y="3732"/>
                  </a:lnTo>
                  <a:cubicBezTo>
                    <a:pt x="396" y="3458"/>
                    <a:pt x="426" y="2698"/>
                    <a:pt x="730" y="2394"/>
                  </a:cubicBezTo>
                  <a:cubicBezTo>
                    <a:pt x="761" y="2364"/>
                    <a:pt x="821" y="2334"/>
                    <a:pt x="852" y="2303"/>
                  </a:cubicBezTo>
                  <a:close/>
                  <a:moveTo>
                    <a:pt x="3314" y="3033"/>
                  </a:moveTo>
                  <a:lnTo>
                    <a:pt x="3314" y="5008"/>
                  </a:lnTo>
                  <a:cubicBezTo>
                    <a:pt x="3192" y="5039"/>
                    <a:pt x="3071" y="5069"/>
                    <a:pt x="2949" y="5069"/>
                  </a:cubicBezTo>
                  <a:lnTo>
                    <a:pt x="2949" y="3124"/>
                  </a:lnTo>
                  <a:cubicBezTo>
                    <a:pt x="3071" y="3093"/>
                    <a:pt x="3192" y="3063"/>
                    <a:pt x="3314" y="3033"/>
                  </a:cubicBezTo>
                  <a:close/>
                  <a:moveTo>
                    <a:pt x="4803" y="8048"/>
                  </a:moveTo>
                  <a:lnTo>
                    <a:pt x="4803" y="8322"/>
                  </a:lnTo>
                  <a:cubicBezTo>
                    <a:pt x="4803" y="8595"/>
                    <a:pt x="4682" y="8869"/>
                    <a:pt x="4499" y="9051"/>
                  </a:cubicBezTo>
                  <a:cubicBezTo>
                    <a:pt x="4286" y="9233"/>
                    <a:pt x="3922" y="9477"/>
                    <a:pt x="3466" y="9629"/>
                  </a:cubicBezTo>
                  <a:lnTo>
                    <a:pt x="3466" y="8656"/>
                  </a:lnTo>
                  <a:cubicBezTo>
                    <a:pt x="4074" y="8504"/>
                    <a:pt x="4530" y="8261"/>
                    <a:pt x="4803" y="8048"/>
                  </a:cubicBezTo>
                  <a:close/>
                  <a:moveTo>
                    <a:pt x="396" y="8109"/>
                  </a:moveTo>
                  <a:cubicBezTo>
                    <a:pt x="761" y="8352"/>
                    <a:pt x="1429" y="8717"/>
                    <a:pt x="2371" y="8747"/>
                  </a:cubicBezTo>
                  <a:lnTo>
                    <a:pt x="2371" y="9781"/>
                  </a:lnTo>
                  <a:cubicBezTo>
                    <a:pt x="1581" y="9720"/>
                    <a:pt x="1004" y="9355"/>
                    <a:pt x="700" y="9051"/>
                  </a:cubicBezTo>
                  <a:cubicBezTo>
                    <a:pt x="517" y="8869"/>
                    <a:pt x="396" y="8595"/>
                    <a:pt x="396" y="8322"/>
                  </a:cubicBezTo>
                  <a:lnTo>
                    <a:pt x="396" y="8109"/>
                  </a:lnTo>
                  <a:close/>
                  <a:moveTo>
                    <a:pt x="3101" y="8717"/>
                  </a:moveTo>
                  <a:lnTo>
                    <a:pt x="3101" y="9750"/>
                  </a:lnTo>
                  <a:cubicBezTo>
                    <a:pt x="2979" y="9781"/>
                    <a:pt x="2858" y="9781"/>
                    <a:pt x="2767" y="9781"/>
                  </a:cubicBezTo>
                  <a:lnTo>
                    <a:pt x="2767" y="8747"/>
                  </a:lnTo>
                  <a:cubicBezTo>
                    <a:pt x="2858" y="8747"/>
                    <a:pt x="2979" y="8747"/>
                    <a:pt x="3101" y="8717"/>
                  </a:cubicBezTo>
                  <a:close/>
                  <a:moveTo>
                    <a:pt x="2569" y="1"/>
                  </a:moveTo>
                  <a:cubicBezTo>
                    <a:pt x="2136" y="1"/>
                    <a:pt x="1703" y="100"/>
                    <a:pt x="1368" y="297"/>
                  </a:cubicBezTo>
                  <a:cubicBezTo>
                    <a:pt x="1004" y="510"/>
                    <a:pt x="821" y="814"/>
                    <a:pt x="821" y="1118"/>
                  </a:cubicBezTo>
                  <a:lnTo>
                    <a:pt x="821" y="1938"/>
                  </a:lnTo>
                  <a:cubicBezTo>
                    <a:pt x="669" y="1969"/>
                    <a:pt x="548" y="2030"/>
                    <a:pt x="457" y="2151"/>
                  </a:cubicBezTo>
                  <a:cubicBezTo>
                    <a:pt x="1" y="2607"/>
                    <a:pt x="1" y="3610"/>
                    <a:pt x="31" y="3701"/>
                  </a:cubicBezTo>
                  <a:lnTo>
                    <a:pt x="31" y="7622"/>
                  </a:lnTo>
                  <a:cubicBezTo>
                    <a:pt x="1" y="7653"/>
                    <a:pt x="1" y="7683"/>
                    <a:pt x="1" y="7714"/>
                  </a:cubicBezTo>
                  <a:lnTo>
                    <a:pt x="1" y="8322"/>
                  </a:lnTo>
                  <a:cubicBezTo>
                    <a:pt x="1" y="8717"/>
                    <a:pt x="153" y="9051"/>
                    <a:pt x="426" y="9325"/>
                  </a:cubicBezTo>
                  <a:cubicBezTo>
                    <a:pt x="821" y="9720"/>
                    <a:pt x="1520" y="10176"/>
                    <a:pt x="2584" y="10176"/>
                  </a:cubicBezTo>
                  <a:cubicBezTo>
                    <a:pt x="2827" y="10176"/>
                    <a:pt x="3071" y="10145"/>
                    <a:pt x="3314" y="10084"/>
                  </a:cubicBezTo>
                  <a:cubicBezTo>
                    <a:pt x="4013" y="9932"/>
                    <a:pt x="4469" y="9598"/>
                    <a:pt x="4773" y="9325"/>
                  </a:cubicBezTo>
                  <a:cubicBezTo>
                    <a:pt x="5016" y="9081"/>
                    <a:pt x="5198" y="8717"/>
                    <a:pt x="5198" y="8322"/>
                  </a:cubicBezTo>
                  <a:lnTo>
                    <a:pt x="5198" y="3732"/>
                  </a:lnTo>
                  <a:cubicBezTo>
                    <a:pt x="5168" y="3549"/>
                    <a:pt x="5137" y="2060"/>
                    <a:pt x="4347" y="1878"/>
                  </a:cubicBezTo>
                  <a:lnTo>
                    <a:pt x="4347" y="1118"/>
                  </a:lnTo>
                  <a:cubicBezTo>
                    <a:pt x="4347" y="814"/>
                    <a:pt x="4134" y="510"/>
                    <a:pt x="3770" y="297"/>
                  </a:cubicBezTo>
                  <a:cubicBezTo>
                    <a:pt x="3435" y="100"/>
                    <a:pt x="3002" y="1"/>
                    <a:pt x="2569"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8004425" y="1434950"/>
              <a:ext cx="129200" cy="254400"/>
            </a:xfrm>
            <a:custGeom>
              <a:avLst/>
              <a:gdLst/>
              <a:ahLst/>
              <a:cxnLst/>
              <a:rect l="l" t="t" r="r" b="b"/>
              <a:pathLst>
                <a:path w="5168" h="10176" extrusionOk="0">
                  <a:moveTo>
                    <a:pt x="2569" y="403"/>
                  </a:moveTo>
                  <a:cubicBezTo>
                    <a:pt x="2941" y="403"/>
                    <a:pt x="3313" y="479"/>
                    <a:pt x="3587" y="631"/>
                  </a:cubicBezTo>
                  <a:cubicBezTo>
                    <a:pt x="3830" y="783"/>
                    <a:pt x="3952" y="935"/>
                    <a:pt x="3952" y="1117"/>
                  </a:cubicBezTo>
                  <a:cubicBezTo>
                    <a:pt x="3952" y="1269"/>
                    <a:pt x="3861" y="1421"/>
                    <a:pt x="3678" y="1543"/>
                  </a:cubicBezTo>
                  <a:cubicBezTo>
                    <a:pt x="3678" y="1543"/>
                    <a:pt x="3648" y="1543"/>
                    <a:pt x="3617" y="1573"/>
                  </a:cubicBezTo>
                  <a:lnTo>
                    <a:pt x="3587" y="1604"/>
                  </a:lnTo>
                  <a:cubicBezTo>
                    <a:pt x="3465" y="1664"/>
                    <a:pt x="3344" y="1725"/>
                    <a:pt x="3192" y="1756"/>
                  </a:cubicBezTo>
                  <a:cubicBezTo>
                    <a:pt x="2994" y="1801"/>
                    <a:pt x="2781" y="1824"/>
                    <a:pt x="2569" y="1824"/>
                  </a:cubicBezTo>
                  <a:cubicBezTo>
                    <a:pt x="2356" y="1824"/>
                    <a:pt x="2143" y="1801"/>
                    <a:pt x="1946" y="1756"/>
                  </a:cubicBezTo>
                  <a:cubicBezTo>
                    <a:pt x="1794" y="1695"/>
                    <a:pt x="1672" y="1634"/>
                    <a:pt x="1550" y="1604"/>
                  </a:cubicBezTo>
                  <a:cubicBezTo>
                    <a:pt x="1520" y="1573"/>
                    <a:pt x="1490" y="1543"/>
                    <a:pt x="1459" y="1512"/>
                  </a:cubicBezTo>
                  <a:cubicBezTo>
                    <a:pt x="1368" y="1452"/>
                    <a:pt x="1307" y="1391"/>
                    <a:pt x="1277" y="1360"/>
                  </a:cubicBezTo>
                  <a:cubicBezTo>
                    <a:pt x="1277" y="1330"/>
                    <a:pt x="1247" y="1300"/>
                    <a:pt x="1247" y="1300"/>
                  </a:cubicBezTo>
                  <a:cubicBezTo>
                    <a:pt x="1216" y="1239"/>
                    <a:pt x="1186" y="1178"/>
                    <a:pt x="1186" y="1117"/>
                  </a:cubicBezTo>
                  <a:cubicBezTo>
                    <a:pt x="1186" y="965"/>
                    <a:pt x="1307" y="783"/>
                    <a:pt x="1550" y="631"/>
                  </a:cubicBezTo>
                  <a:cubicBezTo>
                    <a:pt x="1824" y="479"/>
                    <a:pt x="2196" y="403"/>
                    <a:pt x="2569" y="403"/>
                  </a:cubicBezTo>
                  <a:close/>
                  <a:moveTo>
                    <a:pt x="3952" y="1816"/>
                  </a:moveTo>
                  <a:lnTo>
                    <a:pt x="3952" y="2060"/>
                  </a:lnTo>
                  <a:cubicBezTo>
                    <a:pt x="3952" y="2211"/>
                    <a:pt x="3800" y="2394"/>
                    <a:pt x="3587" y="2515"/>
                  </a:cubicBezTo>
                  <a:cubicBezTo>
                    <a:pt x="3526" y="2546"/>
                    <a:pt x="3465" y="2576"/>
                    <a:pt x="3405" y="2607"/>
                  </a:cubicBezTo>
                  <a:cubicBezTo>
                    <a:pt x="3222" y="2698"/>
                    <a:pt x="2979" y="2759"/>
                    <a:pt x="2736" y="2759"/>
                  </a:cubicBezTo>
                  <a:cubicBezTo>
                    <a:pt x="2678" y="2762"/>
                    <a:pt x="2621" y="2764"/>
                    <a:pt x="2564" y="2764"/>
                  </a:cubicBezTo>
                  <a:cubicBezTo>
                    <a:pt x="2174" y="2764"/>
                    <a:pt x="1816" y="2675"/>
                    <a:pt x="1550" y="2515"/>
                  </a:cubicBezTo>
                  <a:cubicBezTo>
                    <a:pt x="1338" y="2394"/>
                    <a:pt x="1186" y="2242"/>
                    <a:pt x="1186" y="2090"/>
                  </a:cubicBezTo>
                  <a:cubicBezTo>
                    <a:pt x="1186" y="2090"/>
                    <a:pt x="1186" y="2060"/>
                    <a:pt x="1186" y="2060"/>
                  </a:cubicBezTo>
                  <a:lnTo>
                    <a:pt x="1186" y="1816"/>
                  </a:lnTo>
                  <a:cubicBezTo>
                    <a:pt x="1216" y="1816"/>
                    <a:pt x="1216" y="1847"/>
                    <a:pt x="1247" y="1847"/>
                  </a:cubicBezTo>
                  <a:cubicBezTo>
                    <a:pt x="1277" y="1877"/>
                    <a:pt x="1307" y="1908"/>
                    <a:pt x="1368" y="1938"/>
                  </a:cubicBezTo>
                  <a:cubicBezTo>
                    <a:pt x="1490" y="1999"/>
                    <a:pt x="1642" y="2060"/>
                    <a:pt x="1824" y="2120"/>
                  </a:cubicBezTo>
                  <a:cubicBezTo>
                    <a:pt x="2067" y="2181"/>
                    <a:pt x="2318" y="2211"/>
                    <a:pt x="2565" y="2211"/>
                  </a:cubicBezTo>
                  <a:cubicBezTo>
                    <a:pt x="2812" y="2211"/>
                    <a:pt x="3055" y="2181"/>
                    <a:pt x="3283" y="2120"/>
                  </a:cubicBezTo>
                  <a:cubicBezTo>
                    <a:pt x="3465" y="2090"/>
                    <a:pt x="3617" y="2029"/>
                    <a:pt x="3769" y="1938"/>
                  </a:cubicBezTo>
                  <a:lnTo>
                    <a:pt x="3830" y="1908"/>
                  </a:lnTo>
                  <a:cubicBezTo>
                    <a:pt x="3861" y="1877"/>
                    <a:pt x="3861" y="1877"/>
                    <a:pt x="3891" y="1847"/>
                  </a:cubicBezTo>
                  <a:lnTo>
                    <a:pt x="3952" y="1816"/>
                  </a:lnTo>
                  <a:close/>
                  <a:moveTo>
                    <a:pt x="3313" y="3032"/>
                  </a:moveTo>
                  <a:lnTo>
                    <a:pt x="3313" y="5008"/>
                  </a:lnTo>
                  <a:cubicBezTo>
                    <a:pt x="3192" y="5038"/>
                    <a:pt x="3070" y="5069"/>
                    <a:pt x="2949" y="5069"/>
                  </a:cubicBezTo>
                  <a:lnTo>
                    <a:pt x="2949" y="3123"/>
                  </a:lnTo>
                  <a:cubicBezTo>
                    <a:pt x="3070" y="3093"/>
                    <a:pt x="3192" y="3063"/>
                    <a:pt x="3313" y="3032"/>
                  </a:cubicBezTo>
                  <a:close/>
                  <a:moveTo>
                    <a:pt x="4803" y="4765"/>
                  </a:moveTo>
                  <a:lnTo>
                    <a:pt x="4803" y="7561"/>
                  </a:lnTo>
                  <a:cubicBezTo>
                    <a:pt x="4712" y="7652"/>
                    <a:pt x="4195" y="8169"/>
                    <a:pt x="3253" y="8321"/>
                  </a:cubicBezTo>
                  <a:cubicBezTo>
                    <a:pt x="3009" y="8351"/>
                    <a:pt x="2797" y="8382"/>
                    <a:pt x="2584" y="8382"/>
                  </a:cubicBezTo>
                  <a:cubicBezTo>
                    <a:pt x="1307" y="8382"/>
                    <a:pt x="578" y="7804"/>
                    <a:pt x="395" y="7622"/>
                  </a:cubicBezTo>
                  <a:lnTo>
                    <a:pt x="395" y="4795"/>
                  </a:lnTo>
                  <a:cubicBezTo>
                    <a:pt x="791" y="5069"/>
                    <a:pt x="1520" y="5464"/>
                    <a:pt x="2584" y="5464"/>
                  </a:cubicBezTo>
                  <a:lnTo>
                    <a:pt x="2766" y="5464"/>
                  </a:lnTo>
                  <a:cubicBezTo>
                    <a:pt x="3009" y="5464"/>
                    <a:pt x="3283" y="5433"/>
                    <a:pt x="3526" y="5373"/>
                  </a:cubicBezTo>
                  <a:cubicBezTo>
                    <a:pt x="4104" y="5221"/>
                    <a:pt x="4529" y="4977"/>
                    <a:pt x="4803" y="4765"/>
                  </a:cubicBezTo>
                  <a:close/>
                  <a:moveTo>
                    <a:pt x="3070" y="8747"/>
                  </a:moveTo>
                  <a:lnTo>
                    <a:pt x="3070" y="9750"/>
                  </a:lnTo>
                  <a:cubicBezTo>
                    <a:pt x="2979" y="9780"/>
                    <a:pt x="2857" y="9780"/>
                    <a:pt x="2766" y="9780"/>
                  </a:cubicBezTo>
                  <a:lnTo>
                    <a:pt x="2766" y="8747"/>
                  </a:lnTo>
                  <a:close/>
                  <a:moveTo>
                    <a:pt x="2569" y="0"/>
                  </a:moveTo>
                  <a:cubicBezTo>
                    <a:pt x="2136" y="0"/>
                    <a:pt x="1702" y="99"/>
                    <a:pt x="1368" y="297"/>
                  </a:cubicBezTo>
                  <a:cubicBezTo>
                    <a:pt x="1003" y="509"/>
                    <a:pt x="821" y="813"/>
                    <a:pt x="821" y="1117"/>
                  </a:cubicBezTo>
                  <a:lnTo>
                    <a:pt x="791" y="1938"/>
                  </a:lnTo>
                  <a:cubicBezTo>
                    <a:pt x="669" y="1968"/>
                    <a:pt x="547" y="2029"/>
                    <a:pt x="456" y="2151"/>
                  </a:cubicBezTo>
                  <a:cubicBezTo>
                    <a:pt x="0" y="2607"/>
                    <a:pt x="0" y="3610"/>
                    <a:pt x="0" y="3731"/>
                  </a:cubicBezTo>
                  <a:lnTo>
                    <a:pt x="0" y="7622"/>
                  </a:lnTo>
                  <a:cubicBezTo>
                    <a:pt x="0" y="7652"/>
                    <a:pt x="0" y="7683"/>
                    <a:pt x="0" y="7713"/>
                  </a:cubicBezTo>
                  <a:lnTo>
                    <a:pt x="0" y="8321"/>
                  </a:lnTo>
                  <a:cubicBezTo>
                    <a:pt x="0" y="8686"/>
                    <a:pt x="152" y="9051"/>
                    <a:pt x="426" y="9324"/>
                  </a:cubicBezTo>
                  <a:cubicBezTo>
                    <a:pt x="821" y="9719"/>
                    <a:pt x="1520" y="10175"/>
                    <a:pt x="2584" y="10175"/>
                  </a:cubicBezTo>
                  <a:cubicBezTo>
                    <a:pt x="2827" y="10175"/>
                    <a:pt x="3070" y="10145"/>
                    <a:pt x="3313" y="10084"/>
                  </a:cubicBezTo>
                  <a:cubicBezTo>
                    <a:pt x="3982" y="9932"/>
                    <a:pt x="4468" y="9567"/>
                    <a:pt x="4742" y="9324"/>
                  </a:cubicBezTo>
                  <a:cubicBezTo>
                    <a:pt x="5016" y="9081"/>
                    <a:pt x="5168" y="8716"/>
                    <a:pt x="5168" y="8321"/>
                  </a:cubicBezTo>
                  <a:lnTo>
                    <a:pt x="5168" y="3701"/>
                  </a:lnTo>
                  <a:cubicBezTo>
                    <a:pt x="5168" y="3549"/>
                    <a:pt x="5107" y="2060"/>
                    <a:pt x="4316" y="1877"/>
                  </a:cubicBezTo>
                  <a:lnTo>
                    <a:pt x="4316" y="1117"/>
                  </a:lnTo>
                  <a:cubicBezTo>
                    <a:pt x="4316" y="813"/>
                    <a:pt x="4134" y="509"/>
                    <a:pt x="3769" y="297"/>
                  </a:cubicBezTo>
                  <a:cubicBezTo>
                    <a:pt x="3435" y="99"/>
                    <a:pt x="3002" y="0"/>
                    <a:pt x="2569"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8144250" y="1520050"/>
              <a:ext cx="129200" cy="253650"/>
            </a:xfrm>
            <a:custGeom>
              <a:avLst/>
              <a:gdLst/>
              <a:ahLst/>
              <a:cxnLst/>
              <a:rect l="l" t="t" r="r" b="b"/>
              <a:pathLst>
                <a:path w="5168" h="10146" extrusionOk="0">
                  <a:moveTo>
                    <a:pt x="2557" y="380"/>
                  </a:moveTo>
                  <a:cubicBezTo>
                    <a:pt x="2926" y="380"/>
                    <a:pt x="3298" y="464"/>
                    <a:pt x="3587" y="631"/>
                  </a:cubicBezTo>
                  <a:cubicBezTo>
                    <a:pt x="3830" y="753"/>
                    <a:pt x="3952" y="935"/>
                    <a:pt x="3952" y="1087"/>
                  </a:cubicBezTo>
                  <a:cubicBezTo>
                    <a:pt x="3952" y="1239"/>
                    <a:pt x="3860" y="1391"/>
                    <a:pt x="3678" y="1513"/>
                  </a:cubicBezTo>
                  <a:cubicBezTo>
                    <a:pt x="3648" y="1513"/>
                    <a:pt x="3648" y="1543"/>
                    <a:pt x="3617" y="1543"/>
                  </a:cubicBezTo>
                  <a:lnTo>
                    <a:pt x="3587" y="1573"/>
                  </a:lnTo>
                  <a:cubicBezTo>
                    <a:pt x="3465" y="1634"/>
                    <a:pt x="3344" y="1695"/>
                    <a:pt x="3192" y="1725"/>
                  </a:cubicBezTo>
                  <a:cubicBezTo>
                    <a:pt x="2994" y="1786"/>
                    <a:pt x="2781" y="1817"/>
                    <a:pt x="2569" y="1817"/>
                  </a:cubicBezTo>
                  <a:cubicBezTo>
                    <a:pt x="2356" y="1817"/>
                    <a:pt x="2143" y="1786"/>
                    <a:pt x="1945" y="1725"/>
                  </a:cubicBezTo>
                  <a:cubicBezTo>
                    <a:pt x="1763" y="1665"/>
                    <a:pt x="1641" y="1634"/>
                    <a:pt x="1550" y="1573"/>
                  </a:cubicBezTo>
                  <a:cubicBezTo>
                    <a:pt x="1520" y="1543"/>
                    <a:pt x="1489" y="1543"/>
                    <a:pt x="1459" y="1513"/>
                  </a:cubicBezTo>
                  <a:cubicBezTo>
                    <a:pt x="1368" y="1452"/>
                    <a:pt x="1307" y="1391"/>
                    <a:pt x="1277" y="1330"/>
                  </a:cubicBezTo>
                  <a:cubicBezTo>
                    <a:pt x="1246" y="1300"/>
                    <a:pt x="1246" y="1300"/>
                    <a:pt x="1246" y="1270"/>
                  </a:cubicBezTo>
                  <a:cubicBezTo>
                    <a:pt x="1216" y="1209"/>
                    <a:pt x="1186" y="1148"/>
                    <a:pt x="1186" y="1087"/>
                  </a:cubicBezTo>
                  <a:cubicBezTo>
                    <a:pt x="1186" y="935"/>
                    <a:pt x="1307" y="753"/>
                    <a:pt x="1550" y="631"/>
                  </a:cubicBezTo>
                  <a:cubicBezTo>
                    <a:pt x="1824" y="464"/>
                    <a:pt x="2189" y="380"/>
                    <a:pt x="2557" y="380"/>
                  </a:cubicBezTo>
                  <a:close/>
                  <a:moveTo>
                    <a:pt x="1186" y="1786"/>
                  </a:moveTo>
                  <a:cubicBezTo>
                    <a:pt x="1186" y="1817"/>
                    <a:pt x="1216" y="1817"/>
                    <a:pt x="1246" y="1847"/>
                  </a:cubicBezTo>
                  <a:cubicBezTo>
                    <a:pt x="1277" y="1877"/>
                    <a:pt x="1307" y="1877"/>
                    <a:pt x="1368" y="1908"/>
                  </a:cubicBezTo>
                  <a:cubicBezTo>
                    <a:pt x="1489" y="1999"/>
                    <a:pt x="1641" y="2060"/>
                    <a:pt x="1824" y="2121"/>
                  </a:cubicBezTo>
                  <a:cubicBezTo>
                    <a:pt x="2067" y="2181"/>
                    <a:pt x="2318" y="2212"/>
                    <a:pt x="2565" y="2212"/>
                  </a:cubicBezTo>
                  <a:cubicBezTo>
                    <a:pt x="2812" y="2212"/>
                    <a:pt x="3055" y="2181"/>
                    <a:pt x="3283" y="2121"/>
                  </a:cubicBezTo>
                  <a:cubicBezTo>
                    <a:pt x="3465" y="2060"/>
                    <a:pt x="3617" y="1999"/>
                    <a:pt x="3769" y="1908"/>
                  </a:cubicBezTo>
                  <a:lnTo>
                    <a:pt x="3830" y="1877"/>
                  </a:lnTo>
                  <a:cubicBezTo>
                    <a:pt x="3860" y="1877"/>
                    <a:pt x="3860" y="1847"/>
                    <a:pt x="3891" y="1847"/>
                  </a:cubicBezTo>
                  <a:cubicBezTo>
                    <a:pt x="3921" y="1817"/>
                    <a:pt x="3921" y="1817"/>
                    <a:pt x="3952" y="1817"/>
                  </a:cubicBezTo>
                  <a:lnTo>
                    <a:pt x="3952" y="2029"/>
                  </a:lnTo>
                  <a:cubicBezTo>
                    <a:pt x="3952" y="2212"/>
                    <a:pt x="3800" y="2364"/>
                    <a:pt x="3587" y="2516"/>
                  </a:cubicBezTo>
                  <a:cubicBezTo>
                    <a:pt x="3526" y="2546"/>
                    <a:pt x="3465" y="2577"/>
                    <a:pt x="3435" y="2577"/>
                  </a:cubicBezTo>
                  <a:cubicBezTo>
                    <a:pt x="3222" y="2668"/>
                    <a:pt x="2979" y="2729"/>
                    <a:pt x="2736" y="2759"/>
                  </a:cubicBezTo>
                  <a:lnTo>
                    <a:pt x="2705" y="2759"/>
                  </a:lnTo>
                  <a:cubicBezTo>
                    <a:pt x="2249" y="2759"/>
                    <a:pt x="1824" y="2698"/>
                    <a:pt x="1550" y="2516"/>
                  </a:cubicBezTo>
                  <a:cubicBezTo>
                    <a:pt x="1338" y="2394"/>
                    <a:pt x="1186" y="2242"/>
                    <a:pt x="1186" y="2060"/>
                  </a:cubicBezTo>
                  <a:cubicBezTo>
                    <a:pt x="1186" y="2060"/>
                    <a:pt x="1186" y="2029"/>
                    <a:pt x="1186" y="2029"/>
                  </a:cubicBezTo>
                  <a:lnTo>
                    <a:pt x="1186" y="1786"/>
                  </a:lnTo>
                  <a:close/>
                  <a:moveTo>
                    <a:pt x="3313" y="3032"/>
                  </a:moveTo>
                  <a:lnTo>
                    <a:pt x="3313" y="5008"/>
                  </a:lnTo>
                  <a:cubicBezTo>
                    <a:pt x="3192" y="5008"/>
                    <a:pt x="3070" y="5039"/>
                    <a:pt x="2918" y="5039"/>
                  </a:cubicBezTo>
                  <a:lnTo>
                    <a:pt x="2918" y="3093"/>
                  </a:lnTo>
                  <a:cubicBezTo>
                    <a:pt x="3070" y="3093"/>
                    <a:pt x="3192" y="3063"/>
                    <a:pt x="3313" y="3032"/>
                  </a:cubicBezTo>
                  <a:close/>
                  <a:moveTo>
                    <a:pt x="4803" y="4765"/>
                  </a:moveTo>
                  <a:lnTo>
                    <a:pt x="4803" y="7531"/>
                  </a:lnTo>
                  <a:cubicBezTo>
                    <a:pt x="4681" y="7653"/>
                    <a:pt x="4164" y="8139"/>
                    <a:pt x="3252" y="8321"/>
                  </a:cubicBezTo>
                  <a:cubicBezTo>
                    <a:pt x="3009" y="8352"/>
                    <a:pt x="2796" y="8382"/>
                    <a:pt x="2553" y="8382"/>
                  </a:cubicBezTo>
                  <a:cubicBezTo>
                    <a:pt x="1307" y="8382"/>
                    <a:pt x="578" y="7774"/>
                    <a:pt x="395" y="7592"/>
                  </a:cubicBezTo>
                  <a:lnTo>
                    <a:pt x="395" y="4765"/>
                  </a:lnTo>
                  <a:cubicBezTo>
                    <a:pt x="790" y="5069"/>
                    <a:pt x="1520" y="5464"/>
                    <a:pt x="2584" y="5464"/>
                  </a:cubicBezTo>
                  <a:lnTo>
                    <a:pt x="2736" y="5464"/>
                  </a:lnTo>
                  <a:cubicBezTo>
                    <a:pt x="2736" y="5464"/>
                    <a:pt x="2736" y="5434"/>
                    <a:pt x="2766" y="5434"/>
                  </a:cubicBezTo>
                  <a:cubicBezTo>
                    <a:pt x="3040" y="5434"/>
                    <a:pt x="3283" y="5403"/>
                    <a:pt x="3526" y="5343"/>
                  </a:cubicBezTo>
                  <a:cubicBezTo>
                    <a:pt x="4104" y="5191"/>
                    <a:pt x="4529" y="4947"/>
                    <a:pt x="4803" y="4765"/>
                  </a:cubicBezTo>
                  <a:close/>
                  <a:moveTo>
                    <a:pt x="3070" y="8716"/>
                  </a:moveTo>
                  <a:lnTo>
                    <a:pt x="3070" y="9720"/>
                  </a:lnTo>
                  <a:cubicBezTo>
                    <a:pt x="2979" y="9750"/>
                    <a:pt x="2857" y="9750"/>
                    <a:pt x="2766" y="9780"/>
                  </a:cubicBezTo>
                  <a:lnTo>
                    <a:pt x="2766" y="8747"/>
                  </a:lnTo>
                  <a:cubicBezTo>
                    <a:pt x="2857" y="8747"/>
                    <a:pt x="2979" y="8716"/>
                    <a:pt x="3070" y="8716"/>
                  </a:cubicBezTo>
                  <a:close/>
                  <a:moveTo>
                    <a:pt x="2569" y="1"/>
                  </a:moveTo>
                  <a:cubicBezTo>
                    <a:pt x="2135" y="1"/>
                    <a:pt x="1702" y="99"/>
                    <a:pt x="1368" y="297"/>
                  </a:cubicBezTo>
                  <a:cubicBezTo>
                    <a:pt x="1003" y="479"/>
                    <a:pt x="821" y="783"/>
                    <a:pt x="821" y="1087"/>
                  </a:cubicBezTo>
                  <a:cubicBezTo>
                    <a:pt x="821" y="1087"/>
                    <a:pt x="790" y="1087"/>
                    <a:pt x="790" y="1118"/>
                  </a:cubicBezTo>
                  <a:lnTo>
                    <a:pt x="790" y="1908"/>
                  </a:lnTo>
                  <a:cubicBezTo>
                    <a:pt x="669" y="1969"/>
                    <a:pt x="547" y="2029"/>
                    <a:pt x="456" y="2121"/>
                  </a:cubicBezTo>
                  <a:cubicBezTo>
                    <a:pt x="0" y="2577"/>
                    <a:pt x="0" y="3610"/>
                    <a:pt x="0" y="3701"/>
                  </a:cubicBezTo>
                  <a:lnTo>
                    <a:pt x="0" y="7622"/>
                  </a:lnTo>
                  <a:cubicBezTo>
                    <a:pt x="0" y="7653"/>
                    <a:pt x="0" y="7653"/>
                    <a:pt x="0" y="7683"/>
                  </a:cubicBezTo>
                  <a:lnTo>
                    <a:pt x="0" y="8321"/>
                  </a:lnTo>
                  <a:cubicBezTo>
                    <a:pt x="0" y="8686"/>
                    <a:pt x="152" y="9051"/>
                    <a:pt x="426" y="9294"/>
                  </a:cubicBezTo>
                  <a:cubicBezTo>
                    <a:pt x="821" y="9689"/>
                    <a:pt x="1520" y="10145"/>
                    <a:pt x="2584" y="10145"/>
                  </a:cubicBezTo>
                  <a:cubicBezTo>
                    <a:pt x="2827" y="10145"/>
                    <a:pt x="3070" y="10115"/>
                    <a:pt x="3313" y="10084"/>
                  </a:cubicBezTo>
                  <a:cubicBezTo>
                    <a:pt x="3982" y="9902"/>
                    <a:pt x="4468" y="9568"/>
                    <a:pt x="4742" y="9294"/>
                  </a:cubicBezTo>
                  <a:cubicBezTo>
                    <a:pt x="5015" y="9051"/>
                    <a:pt x="5167" y="8686"/>
                    <a:pt x="5167" y="8321"/>
                  </a:cubicBezTo>
                  <a:lnTo>
                    <a:pt x="5167" y="3701"/>
                  </a:lnTo>
                  <a:cubicBezTo>
                    <a:pt x="5167" y="3519"/>
                    <a:pt x="5107" y="2029"/>
                    <a:pt x="4316" y="1847"/>
                  </a:cubicBezTo>
                  <a:lnTo>
                    <a:pt x="4316" y="1118"/>
                  </a:lnTo>
                  <a:lnTo>
                    <a:pt x="4316" y="1087"/>
                  </a:lnTo>
                  <a:cubicBezTo>
                    <a:pt x="4316" y="783"/>
                    <a:pt x="4134" y="510"/>
                    <a:pt x="3769" y="297"/>
                  </a:cubicBezTo>
                  <a:cubicBezTo>
                    <a:pt x="3435" y="99"/>
                    <a:pt x="3002" y="1"/>
                    <a:pt x="2569"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8122200" y="2577625"/>
              <a:ext cx="82850" cy="170250"/>
            </a:xfrm>
            <a:custGeom>
              <a:avLst/>
              <a:gdLst/>
              <a:ahLst/>
              <a:cxnLst/>
              <a:rect l="l" t="t" r="r" b="b"/>
              <a:pathLst>
                <a:path w="3314" h="6810" extrusionOk="0">
                  <a:moveTo>
                    <a:pt x="2919" y="3830"/>
                  </a:moveTo>
                  <a:lnTo>
                    <a:pt x="2919" y="5289"/>
                  </a:lnTo>
                  <a:lnTo>
                    <a:pt x="2919" y="5320"/>
                  </a:lnTo>
                  <a:cubicBezTo>
                    <a:pt x="2888" y="5350"/>
                    <a:pt x="2888" y="5350"/>
                    <a:pt x="2888" y="5381"/>
                  </a:cubicBezTo>
                  <a:lnTo>
                    <a:pt x="3101" y="5441"/>
                  </a:lnTo>
                  <a:lnTo>
                    <a:pt x="2919" y="5441"/>
                  </a:lnTo>
                  <a:cubicBezTo>
                    <a:pt x="2919" y="5441"/>
                    <a:pt x="2919" y="5472"/>
                    <a:pt x="2888" y="5472"/>
                  </a:cubicBezTo>
                  <a:cubicBezTo>
                    <a:pt x="2888" y="5533"/>
                    <a:pt x="2888" y="5593"/>
                    <a:pt x="2858" y="5654"/>
                  </a:cubicBezTo>
                  <a:lnTo>
                    <a:pt x="2827" y="5685"/>
                  </a:lnTo>
                  <a:lnTo>
                    <a:pt x="3010" y="5776"/>
                  </a:lnTo>
                  <a:lnTo>
                    <a:pt x="2827" y="5745"/>
                  </a:lnTo>
                  <a:cubicBezTo>
                    <a:pt x="2797" y="5776"/>
                    <a:pt x="2797" y="5776"/>
                    <a:pt x="2767" y="5806"/>
                  </a:cubicBezTo>
                  <a:cubicBezTo>
                    <a:pt x="2767" y="5837"/>
                    <a:pt x="2767" y="5837"/>
                    <a:pt x="2767" y="5837"/>
                  </a:cubicBezTo>
                  <a:cubicBezTo>
                    <a:pt x="2767" y="5837"/>
                    <a:pt x="2767" y="5837"/>
                    <a:pt x="2767" y="5867"/>
                  </a:cubicBezTo>
                  <a:cubicBezTo>
                    <a:pt x="2736" y="5867"/>
                    <a:pt x="2736" y="5897"/>
                    <a:pt x="2706" y="5928"/>
                  </a:cubicBezTo>
                  <a:cubicBezTo>
                    <a:pt x="2706" y="5928"/>
                    <a:pt x="2675" y="5958"/>
                    <a:pt x="2675" y="5988"/>
                  </a:cubicBezTo>
                  <a:cubicBezTo>
                    <a:pt x="2675" y="5988"/>
                    <a:pt x="2645" y="6019"/>
                    <a:pt x="2615" y="6049"/>
                  </a:cubicBezTo>
                  <a:cubicBezTo>
                    <a:pt x="2554" y="6110"/>
                    <a:pt x="2493" y="6171"/>
                    <a:pt x="2432" y="6201"/>
                  </a:cubicBezTo>
                  <a:lnTo>
                    <a:pt x="2402" y="6232"/>
                  </a:lnTo>
                  <a:cubicBezTo>
                    <a:pt x="2341" y="6262"/>
                    <a:pt x="2280" y="6292"/>
                    <a:pt x="2189" y="6353"/>
                  </a:cubicBezTo>
                  <a:cubicBezTo>
                    <a:pt x="2159" y="6353"/>
                    <a:pt x="2128" y="6353"/>
                    <a:pt x="2128" y="6384"/>
                  </a:cubicBezTo>
                  <a:cubicBezTo>
                    <a:pt x="2037" y="6414"/>
                    <a:pt x="1946" y="6414"/>
                    <a:pt x="1855" y="6444"/>
                  </a:cubicBezTo>
                  <a:lnTo>
                    <a:pt x="1794" y="6444"/>
                  </a:lnTo>
                  <a:lnTo>
                    <a:pt x="1824" y="6627"/>
                  </a:lnTo>
                  <a:lnTo>
                    <a:pt x="1733" y="6444"/>
                  </a:lnTo>
                  <a:lnTo>
                    <a:pt x="1460" y="6444"/>
                  </a:lnTo>
                  <a:cubicBezTo>
                    <a:pt x="1429" y="6444"/>
                    <a:pt x="1399" y="6414"/>
                    <a:pt x="1399" y="6414"/>
                  </a:cubicBezTo>
                  <a:lnTo>
                    <a:pt x="1338" y="6414"/>
                  </a:lnTo>
                  <a:lnTo>
                    <a:pt x="1247" y="6384"/>
                  </a:lnTo>
                  <a:cubicBezTo>
                    <a:pt x="1186" y="6353"/>
                    <a:pt x="1095" y="6323"/>
                    <a:pt x="1034" y="6292"/>
                  </a:cubicBezTo>
                  <a:lnTo>
                    <a:pt x="973" y="6292"/>
                  </a:lnTo>
                  <a:cubicBezTo>
                    <a:pt x="973" y="6262"/>
                    <a:pt x="973" y="6262"/>
                    <a:pt x="943" y="6262"/>
                  </a:cubicBezTo>
                  <a:cubicBezTo>
                    <a:pt x="943" y="6262"/>
                    <a:pt x="912" y="6232"/>
                    <a:pt x="912" y="6232"/>
                  </a:cubicBezTo>
                  <a:cubicBezTo>
                    <a:pt x="852" y="6201"/>
                    <a:pt x="821" y="6171"/>
                    <a:pt x="761" y="6110"/>
                  </a:cubicBezTo>
                  <a:cubicBezTo>
                    <a:pt x="730" y="6080"/>
                    <a:pt x="700" y="6049"/>
                    <a:pt x="669" y="6049"/>
                  </a:cubicBezTo>
                  <a:cubicBezTo>
                    <a:pt x="669" y="6019"/>
                    <a:pt x="639" y="5988"/>
                    <a:pt x="639" y="5958"/>
                  </a:cubicBezTo>
                  <a:lnTo>
                    <a:pt x="609" y="5958"/>
                  </a:lnTo>
                  <a:cubicBezTo>
                    <a:pt x="609" y="5958"/>
                    <a:pt x="609" y="5928"/>
                    <a:pt x="609" y="5928"/>
                  </a:cubicBezTo>
                  <a:cubicBezTo>
                    <a:pt x="578" y="5928"/>
                    <a:pt x="578" y="5928"/>
                    <a:pt x="578" y="5897"/>
                  </a:cubicBezTo>
                  <a:cubicBezTo>
                    <a:pt x="578" y="5897"/>
                    <a:pt x="578" y="5897"/>
                    <a:pt x="548" y="5867"/>
                  </a:cubicBezTo>
                  <a:cubicBezTo>
                    <a:pt x="548" y="5867"/>
                    <a:pt x="548" y="5837"/>
                    <a:pt x="517" y="5837"/>
                  </a:cubicBezTo>
                  <a:lnTo>
                    <a:pt x="548" y="5837"/>
                  </a:lnTo>
                  <a:cubicBezTo>
                    <a:pt x="517" y="5806"/>
                    <a:pt x="517" y="5806"/>
                    <a:pt x="517" y="5776"/>
                  </a:cubicBezTo>
                  <a:cubicBezTo>
                    <a:pt x="487" y="5776"/>
                    <a:pt x="487" y="5745"/>
                    <a:pt x="457" y="5685"/>
                  </a:cubicBezTo>
                  <a:lnTo>
                    <a:pt x="274" y="5745"/>
                  </a:lnTo>
                  <a:lnTo>
                    <a:pt x="457" y="5624"/>
                  </a:lnTo>
                  <a:cubicBezTo>
                    <a:pt x="426" y="5593"/>
                    <a:pt x="426" y="5563"/>
                    <a:pt x="426" y="5563"/>
                  </a:cubicBezTo>
                  <a:lnTo>
                    <a:pt x="396" y="5502"/>
                  </a:lnTo>
                  <a:cubicBezTo>
                    <a:pt x="396" y="5502"/>
                    <a:pt x="396" y="5472"/>
                    <a:pt x="396" y="5472"/>
                  </a:cubicBezTo>
                  <a:cubicBezTo>
                    <a:pt x="396" y="5472"/>
                    <a:pt x="396" y="5441"/>
                    <a:pt x="396" y="5441"/>
                  </a:cubicBezTo>
                  <a:lnTo>
                    <a:pt x="213" y="5472"/>
                  </a:lnTo>
                  <a:lnTo>
                    <a:pt x="396" y="5411"/>
                  </a:lnTo>
                  <a:cubicBezTo>
                    <a:pt x="396" y="5381"/>
                    <a:pt x="396" y="5350"/>
                    <a:pt x="396" y="5320"/>
                  </a:cubicBezTo>
                  <a:lnTo>
                    <a:pt x="183" y="5320"/>
                  </a:lnTo>
                  <a:lnTo>
                    <a:pt x="365" y="5259"/>
                  </a:lnTo>
                  <a:lnTo>
                    <a:pt x="396" y="3830"/>
                  </a:lnTo>
                  <a:lnTo>
                    <a:pt x="457" y="3830"/>
                  </a:lnTo>
                  <a:cubicBezTo>
                    <a:pt x="457" y="3861"/>
                    <a:pt x="457" y="3861"/>
                    <a:pt x="487" y="3861"/>
                  </a:cubicBezTo>
                  <a:cubicBezTo>
                    <a:pt x="761" y="3982"/>
                    <a:pt x="1186" y="4043"/>
                    <a:pt x="1399" y="4043"/>
                  </a:cubicBezTo>
                  <a:lnTo>
                    <a:pt x="1885" y="4043"/>
                  </a:lnTo>
                  <a:cubicBezTo>
                    <a:pt x="1976" y="4043"/>
                    <a:pt x="2098" y="4043"/>
                    <a:pt x="2220" y="4013"/>
                  </a:cubicBezTo>
                  <a:cubicBezTo>
                    <a:pt x="2280" y="4013"/>
                    <a:pt x="2311" y="4013"/>
                    <a:pt x="2371" y="3982"/>
                  </a:cubicBezTo>
                  <a:lnTo>
                    <a:pt x="2523" y="3952"/>
                  </a:lnTo>
                  <a:cubicBezTo>
                    <a:pt x="2615" y="3922"/>
                    <a:pt x="2706" y="3922"/>
                    <a:pt x="2767" y="3891"/>
                  </a:cubicBezTo>
                  <a:cubicBezTo>
                    <a:pt x="2767" y="3891"/>
                    <a:pt x="2797" y="3861"/>
                    <a:pt x="2797" y="3861"/>
                  </a:cubicBezTo>
                  <a:cubicBezTo>
                    <a:pt x="2827" y="3861"/>
                    <a:pt x="2888" y="3830"/>
                    <a:pt x="2919" y="3830"/>
                  </a:cubicBezTo>
                  <a:close/>
                  <a:moveTo>
                    <a:pt x="1429" y="1"/>
                  </a:moveTo>
                  <a:cubicBezTo>
                    <a:pt x="1399" y="1"/>
                    <a:pt x="1368" y="31"/>
                    <a:pt x="1338" y="31"/>
                  </a:cubicBezTo>
                  <a:cubicBezTo>
                    <a:pt x="1308" y="31"/>
                    <a:pt x="1247" y="31"/>
                    <a:pt x="1216" y="61"/>
                  </a:cubicBezTo>
                  <a:cubicBezTo>
                    <a:pt x="1156" y="61"/>
                    <a:pt x="1095" y="92"/>
                    <a:pt x="1064" y="92"/>
                  </a:cubicBezTo>
                  <a:cubicBezTo>
                    <a:pt x="1064" y="92"/>
                    <a:pt x="1004" y="122"/>
                    <a:pt x="1004" y="122"/>
                  </a:cubicBezTo>
                  <a:lnTo>
                    <a:pt x="973" y="122"/>
                  </a:lnTo>
                  <a:cubicBezTo>
                    <a:pt x="943" y="153"/>
                    <a:pt x="882" y="153"/>
                    <a:pt x="852" y="183"/>
                  </a:cubicBezTo>
                  <a:lnTo>
                    <a:pt x="821" y="183"/>
                  </a:lnTo>
                  <a:cubicBezTo>
                    <a:pt x="821" y="213"/>
                    <a:pt x="821" y="213"/>
                    <a:pt x="821" y="213"/>
                  </a:cubicBezTo>
                  <a:cubicBezTo>
                    <a:pt x="791" y="213"/>
                    <a:pt x="791" y="213"/>
                    <a:pt x="761" y="244"/>
                  </a:cubicBezTo>
                  <a:lnTo>
                    <a:pt x="730" y="244"/>
                  </a:lnTo>
                  <a:cubicBezTo>
                    <a:pt x="700" y="274"/>
                    <a:pt x="639" y="305"/>
                    <a:pt x="609" y="335"/>
                  </a:cubicBezTo>
                  <a:cubicBezTo>
                    <a:pt x="578" y="365"/>
                    <a:pt x="578" y="365"/>
                    <a:pt x="517" y="396"/>
                  </a:cubicBezTo>
                  <a:cubicBezTo>
                    <a:pt x="517" y="426"/>
                    <a:pt x="487" y="426"/>
                    <a:pt x="487" y="456"/>
                  </a:cubicBezTo>
                  <a:lnTo>
                    <a:pt x="457" y="487"/>
                  </a:lnTo>
                  <a:cubicBezTo>
                    <a:pt x="426" y="517"/>
                    <a:pt x="396" y="548"/>
                    <a:pt x="335" y="608"/>
                  </a:cubicBezTo>
                  <a:lnTo>
                    <a:pt x="305" y="639"/>
                  </a:lnTo>
                  <a:cubicBezTo>
                    <a:pt x="305" y="669"/>
                    <a:pt x="274" y="700"/>
                    <a:pt x="244" y="730"/>
                  </a:cubicBezTo>
                  <a:lnTo>
                    <a:pt x="213" y="791"/>
                  </a:lnTo>
                  <a:cubicBezTo>
                    <a:pt x="213" y="791"/>
                    <a:pt x="183" y="821"/>
                    <a:pt x="183" y="821"/>
                  </a:cubicBezTo>
                  <a:cubicBezTo>
                    <a:pt x="183" y="821"/>
                    <a:pt x="183" y="852"/>
                    <a:pt x="153" y="912"/>
                  </a:cubicBezTo>
                  <a:cubicBezTo>
                    <a:pt x="153" y="943"/>
                    <a:pt x="122" y="943"/>
                    <a:pt x="122" y="973"/>
                  </a:cubicBezTo>
                  <a:cubicBezTo>
                    <a:pt x="92" y="1004"/>
                    <a:pt x="92" y="1064"/>
                    <a:pt x="92" y="1095"/>
                  </a:cubicBezTo>
                  <a:cubicBezTo>
                    <a:pt x="92" y="1095"/>
                    <a:pt x="61" y="1095"/>
                    <a:pt x="61" y="1125"/>
                  </a:cubicBezTo>
                  <a:cubicBezTo>
                    <a:pt x="61" y="1125"/>
                    <a:pt x="61" y="1156"/>
                    <a:pt x="61" y="1156"/>
                  </a:cubicBezTo>
                  <a:cubicBezTo>
                    <a:pt x="61" y="1186"/>
                    <a:pt x="61" y="1216"/>
                    <a:pt x="61" y="1216"/>
                  </a:cubicBezTo>
                  <a:cubicBezTo>
                    <a:pt x="31" y="1247"/>
                    <a:pt x="31" y="1277"/>
                    <a:pt x="31" y="1308"/>
                  </a:cubicBezTo>
                  <a:lnTo>
                    <a:pt x="31" y="1338"/>
                  </a:lnTo>
                  <a:cubicBezTo>
                    <a:pt x="31" y="1338"/>
                    <a:pt x="31" y="1368"/>
                    <a:pt x="31" y="1368"/>
                  </a:cubicBezTo>
                  <a:lnTo>
                    <a:pt x="1" y="1490"/>
                  </a:lnTo>
                  <a:lnTo>
                    <a:pt x="1" y="1551"/>
                  </a:lnTo>
                  <a:lnTo>
                    <a:pt x="1" y="3405"/>
                  </a:lnTo>
                  <a:lnTo>
                    <a:pt x="1" y="5289"/>
                  </a:lnTo>
                  <a:lnTo>
                    <a:pt x="1" y="5320"/>
                  </a:lnTo>
                  <a:cubicBezTo>
                    <a:pt x="1" y="5350"/>
                    <a:pt x="1" y="5411"/>
                    <a:pt x="1" y="5411"/>
                  </a:cubicBezTo>
                  <a:cubicBezTo>
                    <a:pt x="1" y="5411"/>
                    <a:pt x="1" y="5441"/>
                    <a:pt x="1" y="5472"/>
                  </a:cubicBezTo>
                  <a:cubicBezTo>
                    <a:pt x="1" y="5502"/>
                    <a:pt x="31" y="5502"/>
                    <a:pt x="31" y="5533"/>
                  </a:cubicBezTo>
                  <a:cubicBezTo>
                    <a:pt x="31" y="5533"/>
                    <a:pt x="31" y="5533"/>
                    <a:pt x="31" y="5563"/>
                  </a:cubicBezTo>
                  <a:cubicBezTo>
                    <a:pt x="31" y="5563"/>
                    <a:pt x="31" y="5593"/>
                    <a:pt x="61" y="5654"/>
                  </a:cubicBezTo>
                  <a:lnTo>
                    <a:pt x="92" y="5806"/>
                  </a:lnTo>
                  <a:cubicBezTo>
                    <a:pt x="122" y="5806"/>
                    <a:pt x="122" y="5837"/>
                    <a:pt x="122" y="5837"/>
                  </a:cubicBezTo>
                  <a:cubicBezTo>
                    <a:pt x="122" y="5867"/>
                    <a:pt x="153" y="5928"/>
                    <a:pt x="183" y="5958"/>
                  </a:cubicBezTo>
                  <a:lnTo>
                    <a:pt x="183" y="5988"/>
                  </a:lnTo>
                  <a:cubicBezTo>
                    <a:pt x="213" y="6019"/>
                    <a:pt x="213" y="6019"/>
                    <a:pt x="244" y="6049"/>
                  </a:cubicBezTo>
                  <a:cubicBezTo>
                    <a:pt x="244" y="6080"/>
                    <a:pt x="244" y="6080"/>
                    <a:pt x="244" y="6080"/>
                  </a:cubicBezTo>
                  <a:cubicBezTo>
                    <a:pt x="244" y="6110"/>
                    <a:pt x="274" y="6110"/>
                    <a:pt x="274" y="6140"/>
                  </a:cubicBezTo>
                  <a:cubicBezTo>
                    <a:pt x="305" y="6140"/>
                    <a:pt x="305" y="6171"/>
                    <a:pt x="335" y="6171"/>
                  </a:cubicBezTo>
                  <a:lnTo>
                    <a:pt x="335" y="6201"/>
                  </a:lnTo>
                  <a:cubicBezTo>
                    <a:pt x="335" y="6201"/>
                    <a:pt x="365" y="6232"/>
                    <a:pt x="365" y="6232"/>
                  </a:cubicBezTo>
                  <a:cubicBezTo>
                    <a:pt x="365" y="6262"/>
                    <a:pt x="396" y="6262"/>
                    <a:pt x="396" y="6292"/>
                  </a:cubicBezTo>
                  <a:cubicBezTo>
                    <a:pt x="426" y="6323"/>
                    <a:pt x="457" y="6323"/>
                    <a:pt x="487" y="6353"/>
                  </a:cubicBezTo>
                  <a:cubicBezTo>
                    <a:pt x="578" y="6444"/>
                    <a:pt x="639" y="6505"/>
                    <a:pt x="730" y="6536"/>
                  </a:cubicBezTo>
                  <a:cubicBezTo>
                    <a:pt x="730" y="6566"/>
                    <a:pt x="761" y="6566"/>
                    <a:pt x="791" y="6596"/>
                  </a:cubicBezTo>
                  <a:lnTo>
                    <a:pt x="852" y="6627"/>
                  </a:lnTo>
                  <a:cubicBezTo>
                    <a:pt x="943" y="6688"/>
                    <a:pt x="1034" y="6718"/>
                    <a:pt x="1125" y="6748"/>
                  </a:cubicBezTo>
                  <a:lnTo>
                    <a:pt x="1186" y="6748"/>
                  </a:lnTo>
                  <a:cubicBezTo>
                    <a:pt x="1216" y="6779"/>
                    <a:pt x="1247" y="6779"/>
                    <a:pt x="1247" y="6779"/>
                  </a:cubicBezTo>
                  <a:lnTo>
                    <a:pt x="1308" y="6779"/>
                  </a:lnTo>
                  <a:cubicBezTo>
                    <a:pt x="1338" y="6779"/>
                    <a:pt x="1368" y="6779"/>
                    <a:pt x="1429" y="6809"/>
                  </a:cubicBezTo>
                  <a:lnTo>
                    <a:pt x="1460" y="6809"/>
                  </a:lnTo>
                  <a:lnTo>
                    <a:pt x="1460" y="6596"/>
                  </a:lnTo>
                  <a:lnTo>
                    <a:pt x="1490" y="6809"/>
                  </a:lnTo>
                  <a:lnTo>
                    <a:pt x="1885" y="6809"/>
                  </a:lnTo>
                  <a:cubicBezTo>
                    <a:pt x="2007" y="6779"/>
                    <a:pt x="2128" y="6748"/>
                    <a:pt x="2250" y="6718"/>
                  </a:cubicBezTo>
                  <a:cubicBezTo>
                    <a:pt x="2250" y="6718"/>
                    <a:pt x="2280" y="6688"/>
                    <a:pt x="2280" y="6688"/>
                  </a:cubicBezTo>
                  <a:lnTo>
                    <a:pt x="2341" y="6688"/>
                  </a:lnTo>
                  <a:cubicBezTo>
                    <a:pt x="2432" y="6627"/>
                    <a:pt x="2523" y="6596"/>
                    <a:pt x="2584" y="6536"/>
                  </a:cubicBezTo>
                  <a:cubicBezTo>
                    <a:pt x="2615" y="6536"/>
                    <a:pt x="2615" y="6505"/>
                    <a:pt x="2645" y="6505"/>
                  </a:cubicBezTo>
                  <a:cubicBezTo>
                    <a:pt x="2645" y="6505"/>
                    <a:pt x="2645" y="6505"/>
                    <a:pt x="2675" y="6475"/>
                  </a:cubicBezTo>
                  <a:cubicBezTo>
                    <a:pt x="2736" y="6414"/>
                    <a:pt x="2827" y="6353"/>
                    <a:pt x="2888" y="6262"/>
                  </a:cubicBezTo>
                  <a:cubicBezTo>
                    <a:pt x="2919" y="6262"/>
                    <a:pt x="2949" y="6232"/>
                    <a:pt x="2949" y="6201"/>
                  </a:cubicBezTo>
                  <a:cubicBezTo>
                    <a:pt x="2979" y="6171"/>
                    <a:pt x="3010" y="6140"/>
                    <a:pt x="2979" y="6140"/>
                  </a:cubicBezTo>
                  <a:cubicBezTo>
                    <a:pt x="3010" y="6140"/>
                    <a:pt x="3010" y="6110"/>
                    <a:pt x="3040" y="6110"/>
                  </a:cubicBezTo>
                  <a:cubicBezTo>
                    <a:pt x="3040" y="6080"/>
                    <a:pt x="3071" y="6049"/>
                    <a:pt x="3071" y="6049"/>
                  </a:cubicBezTo>
                  <a:cubicBezTo>
                    <a:pt x="3071" y="6019"/>
                    <a:pt x="3071" y="6019"/>
                    <a:pt x="3101" y="6019"/>
                  </a:cubicBezTo>
                  <a:cubicBezTo>
                    <a:pt x="3101" y="6019"/>
                    <a:pt x="3101" y="5988"/>
                    <a:pt x="3101" y="5988"/>
                  </a:cubicBezTo>
                  <a:cubicBezTo>
                    <a:pt x="3131" y="5958"/>
                    <a:pt x="3131" y="5928"/>
                    <a:pt x="3162" y="5897"/>
                  </a:cubicBezTo>
                  <a:cubicBezTo>
                    <a:pt x="3162" y="5897"/>
                    <a:pt x="3162" y="5837"/>
                    <a:pt x="3162" y="5837"/>
                  </a:cubicBezTo>
                  <a:lnTo>
                    <a:pt x="3192" y="5806"/>
                  </a:lnTo>
                  <a:cubicBezTo>
                    <a:pt x="3192" y="5776"/>
                    <a:pt x="3192" y="5776"/>
                    <a:pt x="3192" y="5776"/>
                  </a:cubicBezTo>
                  <a:cubicBezTo>
                    <a:pt x="3192" y="5745"/>
                    <a:pt x="3223" y="5745"/>
                    <a:pt x="3223" y="5745"/>
                  </a:cubicBezTo>
                  <a:cubicBezTo>
                    <a:pt x="3223" y="5685"/>
                    <a:pt x="3253" y="5593"/>
                    <a:pt x="3253" y="5533"/>
                  </a:cubicBezTo>
                  <a:cubicBezTo>
                    <a:pt x="3253" y="5533"/>
                    <a:pt x="3283" y="5502"/>
                    <a:pt x="3283" y="5502"/>
                  </a:cubicBezTo>
                  <a:lnTo>
                    <a:pt x="3283" y="5472"/>
                  </a:lnTo>
                  <a:cubicBezTo>
                    <a:pt x="3283" y="5472"/>
                    <a:pt x="3283" y="5441"/>
                    <a:pt x="3283" y="5441"/>
                  </a:cubicBezTo>
                  <a:cubicBezTo>
                    <a:pt x="3283" y="5411"/>
                    <a:pt x="3283" y="5381"/>
                    <a:pt x="3283" y="5381"/>
                  </a:cubicBezTo>
                  <a:cubicBezTo>
                    <a:pt x="3283" y="5381"/>
                    <a:pt x="3283" y="5320"/>
                    <a:pt x="3283" y="5320"/>
                  </a:cubicBezTo>
                  <a:lnTo>
                    <a:pt x="3101" y="5289"/>
                  </a:lnTo>
                  <a:lnTo>
                    <a:pt x="3283" y="5259"/>
                  </a:lnTo>
                  <a:lnTo>
                    <a:pt x="3283" y="3405"/>
                  </a:lnTo>
                  <a:lnTo>
                    <a:pt x="3283" y="1551"/>
                  </a:lnTo>
                  <a:lnTo>
                    <a:pt x="3283" y="1490"/>
                  </a:lnTo>
                  <a:lnTo>
                    <a:pt x="3314" y="1460"/>
                  </a:lnTo>
                  <a:cubicBezTo>
                    <a:pt x="3314" y="1429"/>
                    <a:pt x="3314" y="1399"/>
                    <a:pt x="3283" y="1338"/>
                  </a:cubicBezTo>
                  <a:cubicBezTo>
                    <a:pt x="3283" y="1247"/>
                    <a:pt x="3253" y="1216"/>
                    <a:pt x="3253" y="1186"/>
                  </a:cubicBezTo>
                  <a:cubicBezTo>
                    <a:pt x="3253" y="1156"/>
                    <a:pt x="3253" y="1095"/>
                    <a:pt x="3223" y="1095"/>
                  </a:cubicBezTo>
                  <a:cubicBezTo>
                    <a:pt x="3223" y="1095"/>
                    <a:pt x="3223" y="1034"/>
                    <a:pt x="3223" y="1034"/>
                  </a:cubicBezTo>
                  <a:lnTo>
                    <a:pt x="3192" y="1004"/>
                  </a:lnTo>
                  <a:cubicBezTo>
                    <a:pt x="3192" y="973"/>
                    <a:pt x="3192" y="943"/>
                    <a:pt x="3162" y="943"/>
                  </a:cubicBezTo>
                  <a:lnTo>
                    <a:pt x="3131" y="852"/>
                  </a:lnTo>
                  <a:cubicBezTo>
                    <a:pt x="3131" y="821"/>
                    <a:pt x="3101" y="821"/>
                    <a:pt x="3101" y="791"/>
                  </a:cubicBezTo>
                  <a:cubicBezTo>
                    <a:pt x="3101" y="791"/>
                    <a:pt x="3071" y="760"/>
                    <a:pt x="3071" y="760"/>
                  </a:cubicBezTo>
                  <a:cubicBezTo>
                    <a:pt x="3040" y="700"/>
                    <a:pt x="3010" y="639"/>
                    <a:pt x="2979" y="608"/>
                  </a:cubicBezTo>
                  <a:cubicBezTo>
                    <a:pt x="2949" y="578"/>
                    <a:pt x="2919" y="548"/>
                    <a:pt x="2888" y="517"/>
                  </a:cubicBezTo>
                  <a:lnTo>
                    <a:pt x="2858" y="487"/>
                  </a:lnTo>
                  <a:cubicBezTo>
                    <a:pt x="2767" y="396"/>
                    <a:pt x="2645" y="305"/>
                    <a:pt x="2523" y="213"/>
                  </a:cubicBezTo>
                  <a:lnTo>
                    <a:pt x="2493" y="183"/>
                  </a:lnTo>
                  <a:lnTo>
                    <a:pt x="2432" y="183"/>
                  </a:lnTo>
                  <a:cubicBezTo>
                    <a:pt x="2402" y="153"/>
                    <a:pt x="2341" y="122"/>
                    <a:pt x="2311" y="122"/>
                  </a:cubicBezTo>
                  <a:lnTo>
                    <a:pt x="2250" y="92"/>
                  </a:lnTo>
                  <a:cubicBezTo>
                    <a:pt x="2220" y="92"/>
                    <a:pt x="2189" y="61"/>
                    <a:pt x="2159" y="61"/>
                  </a:cubicBezTo>
                  <a:lnTo>
                    <a:pt x="2128" y="61"/>
                  </a:lnTo>
                  <a:cubicBezTo>
                    <a:pt x="2128" y="61"/>
                    <a:pt x="2068" y="31"/>
                    <a:pt x="2068" y="31"/>
                  </a:cubicBezTo>
                  <a:lnTo>
                    <a:pt x="1946" y="31"/>
                  </a:lnTo>
                  <a:cubicBezTo>
                    <a:pt x="1946" y="31"/>
                    <a:pt x="1916" y="1"/>
                    <a:pt x="1885"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8227825" y="2641125"/>
              <a:ext cx="82100" cy="170575"/>
            </a:xfrm>
            <a:custGeom>
              <a:avLst/>
              <a:gdLst/>
              <a:ahLst/>
              <a:cxnLst/>
              <a:rect l="l" t="t" r="r" b="b"/>
              <a:pathLst>
                <a:path w="3284" h="6823" extrusionOk="0">
                  <a:moveTo>
                    <a:pt x="2888" y="3813"/>
                  </a:moveTo>
                  <a:lnTo>
                    <a:pt x="2888" y="5272"/>
                  </a:lnTo>
                  <a:lnTo>
                    <a:pt x="2888" y="5333"/>
                  </a:lnTo>
                  <a:cubicBezTo>
                    <a:pt x="2888" y="5333"/>
                    <a:pt x="2888" y="5363"/>
                    <a:pt x="2888" y="5363"/>
                  </a:cubicBezTo>
                  <a:lnTo>
                    <a:pt x="2888" y="5394"/>
                  </a:lnTo>
                  <a:lnTo>
                    <a:pt x="3071" y="5424"/>
                  </a:lnTo>
                  <a:lnTo>
                    <a:pt x="2888" y="5424"/>
                  </a:lnTo>
                  <a:cubicBezTo>
                    <a:pt x="2888" y="5424"/>
                    <a:pt x="2888" y="5455"/>
                    <a:pt x="2888" y="5485"/>
                  </a:cubicBezTo>
                  <a:cubicBezTo>
                    <a:pt x="2858" y="5515"/>
                    <a:pt x="2858" y="5576"/>
                    <a:pt x="2827" y="5637"/>
                  </a:cubicBezTo>
                  <a:cubicBezTo>
                    <a:pt x="2827" y="5667"/>
                    <a:pt x="2827" y="5667"/>
                    <a:pt x="2827" y="5667"/>
                  </a:cubicBezTo>
                  <a:lnTo>
                    <a:pt x="2797" y="5698"/>
                  </a:lnTo>
                  <a:lnTo>
                    <a:pt x="2979" y="5759"/>
                  </a:lnTo>
                  <a:lnTo>
                    <a:pt x="2797" y="5728"/>
                  </a:lnTo>
                  <a:cubicBezTo>
                    <a:pt x="2767" y="5759"/>
                    <a:pt x="2767" y="5789"/>
                    <a:pt x="2767" y="5819"/>
                  </a:cubicBezTo>
                  <a:cubicBezTo>
                    <a:pt x="2736" y="5819"/>
                    <a:pt x="2736" y="5819"/>
                    <a:pt x="2736" y="5850"/>
                  </a:cubicBezTo>
                  <a:lnTo>
                    <a:pt x="2706" y="5911"/>
                  </a:lnTo>
                  <a:cubicBezTo>
                    <a:pt x="2706" y="5911"/>
                    <a:pt x="2675" y="5911"/>
                    <a:pt x="2675" y="5941"/>
                  </a:cubicBezTo>
                  <a:cubicBezTo>
                    <a:pt x="2675" y="5941"/>
                    <a:pt x="2645" y="5971"/>
                    <a:pt x="2645" y="5971"/>
                  </a:cubicBezTo>
                  <a:cubicBezTo>
                    <a:pt x="2645" y="6002"/>
                    <a:pt x="2615" y="6002"/>
                    <a:pt x="2584" y="6063"/>
                  </a:cubicBezTo>
                  <a:cubicBezTo>
                    <a:pt x="2554" y="6093"/>
                    <a:pt x="2493" y="6154"/>
                    <a:pt x="2402" y="6214"/>
                  </a:cubicBezTo>
                  <a:lnTo>
                    <a:pt x="2371" y="6245"/>
                  </a:lnTo>
                  <a:cubicBezTo>
                    <a:pt x="2311" y="6275"/>
                    <a:pt x="2250" y="6306"/>
                    <a:pt x="2159" y="6336"/>
                  </a:cubicBezTo>
                  <a:cubicBezTo>
                    <a:pt x="2128" y="6366"/>
                    <a:pt x="2098" y="6366"/>
                    <a:pt x="2098" y="6366"/>
                  </a:cubicBezTo>
                  <a:cubicBezTo>
                    <a:pt x="2007" y="6397"/>
                    <a:pt x="1916" y="6427"/>
                    <a:pt x="1824" y="6427"/>
                  </a:cubicBezTo>
                  <a:lnTo>
                    <a:pt x="1672" y="6458"/>
                  </a:lnTo>
                  <a:cubicBezTo>
                    <a:pt x="1612" y="6458"/>
                    <a:pt x="1551" y="6458"/>
                    <a:pt x="1490" y="6427"/>
                  </a:cubicBezTo>
                  <a:lnTo>
                    <a:pt x="1338" y="6427"/>
                  </a:lnTo>
                  <a:lnTo>
                    <a:pt x="1216" y="6397"/>
                  </a:lnTo>
                  <a:cubicBezTo>
                    <a:pt x="1156" y="6366"/>
                    <a:pt x="1095" y="6336"/>
                    <a:pt x="1004" y="6306"/>
                  </a:cubicBezTo>
                  <a:lnTo>
                    <a:pt x="973" y="6275"/>
                  </a:lnTo>
                  <a:cubicBezTo>
                    <a:pt x="943" y="6275"/>
                    <a:pt x="943" y="6275"/>
                    <a:pt x="912" y="6245"/>
                  </a:cubicBezTo>
                  <a:cubicBezTo>
                    <a:pt x="852" y="6214"/>
                    <a:pt x="791" y="6154"/>
                    <a:pt x="730" y="6093"/>
                  </a:cubicBezTo>
                  <a:lnTo>
                    <a:pt x="669" y="6032"/>
                  </a:lnTo>
                  <a:cubicBezTo>
                    <a:pt x="639" y="6032"/>
                    <a:pt x="609" y="5971"/>
                    <a:pt x="609" y="5971"/>
                  </a:cubicBezTo>
                  <a:cubicBezTo>
                    <a:pt x="609" y="5971"/>
                    <a:pt x="609" y="5941"/>
                    <a:pt x="578" y="5941"/>
                  </a:cubicBezTo>
                  <a:cubicBezTo>
                    <a:pt x="578" y="5911"/>
                    <a:pt x="548" y="5911"/>
                    <a:pt x="548" y="5880"/>
                  </a:cubicBezTo>
                  <a:lnTo>
                    <a:pt x="548" y="5850"/>
                  </a:lnTo>
                  <a:lnTo>
                    <a:pt x="517" y="5819"/>
                  </a:lnTo>
                  <a:cubicBezTo>
                    <a:pt x="517" y="5819"/>
                    <a:pt x="517" y="5789"/>
                    <a:pt x="487" y="5789"/>
                  </a:cubicBezTo>
                  <a:cubicBezTo>
                    <a:pt x="487" y="5759"/>
                    <a:pt x="457" y="5728"/>
                    <a:pt x="457" y="5698"/>
                  </a:cubicBezTo>
                  <a:cubicBezTo>
                    <a:pt x="457" y="5698"/>
                    <a:pt x="457" y="5667"/>
                    <a:pt x="457" y="5667"/>
                  </a:cubicBezTo>
                  <a:lnTo>
                    <a:pt x="244" y="5698"/>
                  </a:lnTo>
                  <a:lnTo>
                    <a:pt x="244" y="5698"/>
                  </a:lnTo>
                  <a:lnTo>
                    <a:pt x="426" y="5607"/>
                  </a:lnTo>
                  <a:lnTo>
                    <a:pt x="396" y="5485"/>
                  </a:lnTo>
                  <a:cubicBezTo>
                    <a:pt x="396" y="5455"/>
                    <a:pt x="396" y="5455"/>
                    <a:pt x="365" y="5455"/>
                  </a:cubicBezTo>
                  <a:lnTo>
                    <a:pt x="305" y="5470"/>
                  </a:lnTo>
                  <a:lnTo>
                    <a:pt x="305" y="5470"/>
                  </a:lnTo>
                  <a:lnTo>
                    <a:pt x="396" y="5424"/>
                  </a:lnTo>
                  <a:lnTo>
                    <a:pt x="183" y="5455"/>
                  </a:lnTo>
                  <a:lnTo>
                    <a:pt x="183" y="5455"/>
                  </a:lnTo>
                  <a:lnTo>
                    <a:pt x="365" y="5394"/>
                  </a:lnTo>
                  <a:cubicBezTo>
                    <a:pt x="365" y="5363"/>
                    <a:pt x="365" y="5333"/>
                    <a:pt x="365" y="5303"/>
                  </a:cubicBezTo>
                  <a:lnTo>
                    <a:pt x="183" y="5303"/>
                  </a:lnTo>
                  <a:lnTo>
                    <a:pt x="365" y="5242"/>
                  </a:lnTo>
                  <a:lnTo>
                    <a:pt x="365" y="3813"/>
                  </a:lnTo>
                  <a:cubicBezTo>
                    <a:pt x="396" y="3813"/>
                    <a:pt x="396" y="3813"/>
                    <a:pt x="426" y="3844"/>
                  </a:cubicBezTo>
                  <a:lnTo>
                    <a:pt x="487" y="3844"/>
                  </a:lnTo>
                  <a:cubicBezTo>
                    <a:pt x="548" y="3874"/>
                    <a:pt x="639" y="3904"/>
                    <a:pt x="700" y="3935"/>
                  </a:cubicBezTo>
                  <a:cubicBezTo>
                    <a:pt x="943" y="3996"/>
                    <a:pt x="1216" y="4026"/>
                    <a:pt x="1368" y="4026"/>
                  </a:cubicBezTo>
                  <a:lnTo>
                    <a:pt x="1855" y="4026"/>
                  </a:lnTo>
                  <a:cubicBezTo>
                    <a:pt x="1976" y="4026"/>
                    <a:pt x="2098" y="4026"/>
                    <a:pt x="2189" y="3996"/>
                  </a:cubicBezTo>
                  <a:cubicBezTo>
                    <a:pt x="2250" y="3996"/>
                    <a:pt x="2311" y="3996"/>
                    <a:pt x="2371" y="3965"/>
                  </a:cubicBezTo>
                  <a:cubicBezTo>
                    <a:pt x="2402" y="3965"/>
                    <a:pt x="2463" y="3965"/>
                    <a:pt x="2523" y="3935"/>
                  </a:cubicBezTo>
                  <a:cubicBezTo>
                    <a:pt x="2615" y="3904"/>
                    <a:pt x="2706" y="3904"/>
                    <a:pt x="2767" y="3874"/>
                  </a:cubicBezTo>
                  <a:cubicBezTo>
                    <a:pt x="2767" y="3874"/>
                    <a:pt x="2767" y="3844"/>
                    <a:pt x="2767" y="3844"/>
                  </a:cubicBezTo>
                  <a:lnTo>
                    <a:pt x="2797" y="3844"/>
                  </a:lnTo>
                  <a:cubicBezTo>
                    <a:pt x="2827" y="3844"/>
                    <a:pt x="2858" y="3813"/>
                    <a:pt x="2888" y="3813"/>
                  </a:cubicBezTo>
                  <a:close/>
                  <a:moveTo>
                    <a:pt x="1643" y="0"/>
                  </a:moveTo>
                  <a:cubicBezTo>
                    <a:pt x="1564" y="0"/>
                    <a:pt x="1490" y="14"/>
                    <a:pt x="1429" y="14"/>
                  </a:cubicBezTo>
                  <a:lnTo>
                    <a:pt x="1338" y="14"/>
                  </a:lnTo>
                  <a:cubicBezTo>
                    <a:pt x="1308" y="44"/>
                    <a:pt x="1247" y="44"/>
                    <a:pt x="1216" y="44"/>
                  </a:cubicBezTo>
                  <a:cubicBezTo>
                    <a:pt x="1156" y="75"/>
                    <a:pt x="1095" y="75"/>
                    <a:pt x="1064" y="105"/>
                  </a:cubicBezTo>
                  <a:lnTo>
                    <a:pt x="1004" y="105"/>
                  </a:lnTo>
                  <a:lnTo>
                    <a:pt x="943" y="135"/>
                  </a:lnTo>
                  <a:cubicBezTo>
                    <a:pt x="912" y="135"/>
                    <a:pt x="882" y="166"/>
                    <a:pt x="821" y="196"/>
                  </a:cubicBezTo>
                  <a:lnTo>
                    <a:pt x="791" y="196"/>
                  </a:lnTo>
                  <a:cubicBezTo>
                    <a:pt x="791" y="227"/>
                    <a:pt x="761" y="227"/>
                    <a:pt x="761" y="227"/>
                  </a:cubicBezTo>
                  <a:cubicBezTo>
                    <a:pt x="761" y="227"/>
                    <a:pt x="730" y="257"/>
                    <a:pt x="730" y="257"/>
                  </a:cubicBezTo>
                  <a:cubicBezTo>
                    <a:pt x="669" y="287"/>
                    <a:pt x="639" y="318"/>
                    <a:pt x="609" y="318"/>
                  </a:cubicBezTo>
                  <a:cubicBezTo>
                    <a:pt x="578" y="348"/>
                    <a:pt x="548" y="379"/>
                    <a:pt x="517" y="409"/>
                  </a:cubicBezTo>
                  <a:cubicBezTo>
                    <a:pt x="487" y="409"/>
                    <a:pt x="487" y="439"/>
                    <a:pt x="457" y="470"/>
                  </a:cubicBezTo>
                  <a:cubicBezTo>
                    <a:pt x="396" y="500"/>
                    <a:pt x="396" y="531"/>
                    <a:pt x="335" y="591"/>
                  </a:cubicBezTo>
                  <a:lnTo>
                    <a:pt x="305" y="652"/>
                  </a:lnTo>
                  <a:cubicBezTo>
                    <a:pt x="274" y="652"/>
                    <a:pt x="274" y="682"/>
                    <a:pt x="244" y="743"/>
                  </a:cubicBezTo>
                  <a:lnTo>
                    <a:pt x="213" y="774"/>
                  </a:lnTo>
                  <a:cubicBezTo>
                    <a:pt x="213" y="804"/>
                    <a:pt x="183" y="804"/>
                    <a:pt x="183" y="834"/>
                  </a:cubicBezTo>
                  <a:cubicBezTo>
                    <a:pt x="183" y="834"/>
                    <a:pt x="153" y="865"/>
                    <a:pt x="153" y="926"/>
                  </a:cubicBezTo>
                  <a:cubicBezTo>
                    <a:pt x="122" y="926"/>
                    <a:pt x="122" y="956"/>
                    <a:pt x="122" y="986"/>
                  </a:cubicBezTo>
                  <a:cubicBezTo>
                    <a:pt x="92" y="1017"/>
                    <a:pt x="92" y="1047"/>
                    <a:pt x="61" y="1108"/>
                  </a:cubicBezTo>
                  <a:cubicBezTo>
                    <a:pt x="61" y="1138"/>
                    <a:pt x="61" y="1169"/>
                    <a:pt x="61" y="1169"/>
                  </a:cubicBezTo>
                  <a:cubicBezTo>
                    <a:pt x="31" y="1199"/>
                    <a:pt x="31" y="1199"/>
                    <a:pt x="31" y="1230"/>
                  </a:cubicBezTo>
                  <a:cubicBezTo>
                    <a:pt x="31" y="1260"/>
                    <a:pt x="31" y="1290"/>
                    <a:pt x="31" y="1321"/>
                  </a:cubicBezTo>
                  <a:lnTo>
                    <a:pt x="1" y="1351"/>
                  </a:lnTo>
                  <a:cubicBezTo>
                    <a:pt x="1" y="1351"/>
                    <a:pt x="1" y="1382"/>
                    <a:pt x="1" y="1382"/>
                  </a:cubicBezTo>
                  <a:lnTo>
                    <a:pt x="1" y="1503"/>
                  </a:lnTo>
                  <a:lnTo>
                    <a:pt x="1" y="1564"/>
                  </a:lnTo>
                  <a:lnTo>
                    <a:pt x="1" y="3418"/>
                  </a:lnTo>
                  <a:lnTo>
                    <a:pt x="1" y="5303"/>
                  </a:lnTo>
                  <a:lnTo>
                    <a:pt x="1" y="5333"/>
                  </a:lnTo>
                  <a:cubicBezTo>
                    <a:pt x="1" y="5363"/>
                    <a:pt x="1" y="5424"/>
                    <a:pt x="1" y="5424"/>
                  </a:cubicBezTo>
                  <a:cubicBezTo>
                    <a:pt x="1" y="5455"/>
                    <a:pt x="1" y="5455"/>
                    <a:pt x="1" y="5485"/>
                  </a:cubicBezTo>
                  <a:cubicBezTo>
                    <a:pt x="1" y="5515"/>
                    <a:pt x="1" y="5515"/>
                    <a:pt x="1" y="5515"/>
                  </a:cubicBezTo>
                  <a:cubicBezTo>
                    <a:pt x="1" y="5515"/>
                    <a:pt x="1" y="5546"/>
                    <a:pt x="31" y="5546"/>
                  </a:cubicBezTo>
                  <a:cubicBezTo>
                    <a:pt x="31" y="5546"/>
                    <a:pt x="31" y="5576"/>
                    <a:pt x="31" y="5576"/>
                  </a:cubicBezTo>
                  <a:cubicBezTo>
                    <a:pt x="31" y="5576"/>
                    <a:pt x="31" y="5607"/>
                    <a:pt x="31" y="5667"/>
                  </a:cubicBezTo>
                  <a:cubicBezTo>
                    <a:pt x="31" y="5667"/>
                    <a:pt x="61" y="5728"/>
                    <a:pt x="61" y="5728"/>
                  </a:cubicBezTo>
                  <a:cubicBezTo>
                    <a:pt x="61" y="5728"/>
                    <a:pt x="61" y="5759"/>
                    <a:pt x="61" y="5759"/>
                  </a:cubicBezTo>
                  <a:lnTo>
                    <a:pt x="92" y="5819"/>
                  </a:lnTo>
                  <a:cubicBezTo>
                    <a:pt x="92" y="5819"/>
                    <a:pt x="122" y="5850"/>
                    <a:pt x="122" y="5850"/>
                  </a:cubicBezTo>
                  <a:cubicBezTo>
                    <a:pt x="122" y="5880"/>
                    <a:pt x="153" y="5941"/>
                    <a:pt x="153" y="5971"/>
                  </a:cubicBezTo>
                  <a:lnTo>
                    <a:pt x="183" y="6002"/>
                  </a:lnTo>
                  <a:cubicBezTo>
                    <a:pt x="183" y="6032"/>
                    <a:pt x="213" y="6032"/>
                    <a:pt x="213" y="6063"/>
                  </a:cubicBezTo>
                  <a:cubicBezTo>
                    <a:pt x="244" y="6063"/>
                    <a:pt x="244" y="6093"/>
                    <a:pt x="244" y="6093"/>
                  </a:cubicBezTo>
                  <a:cubicBezTo>
                    <a:pt x="244" y="6093"/>
                    <a:pt x="244" y="6123"/>
                    <a:pt x="274" y="6154"/>
                  </a:cubicBezTo>
                  <a:cubicBezTo>
                    <a:pt x="274" y="6154"/>
                    <a:pt x="305" y="6184"/>
                    <a:pt x="305" y="6184"/>
                  </a:cubicBezTo>
                  <a:cubicBezTo>
                    <a:pt x="305" y="6184"/>
                    <a:pt x="335" y="6214"/>
                    <a:pt x="335" y="6214"/>
                  </a:cubicBezTo>
                  <a:cubicBezTo>
                    <a:pt x="365" y="6245"/>
                    <a:pt x="365" y="6245"/>
                    <a:pt x="396" y="6275"/>
                  </a:cubicBezTo>
                  <a:cubicBezTo>
                    <a:pt x="426" y="6306"/>
                    <a:pt x="457" y="6336"/>
                    <a:pt x="487" y="6366"/>
                  </a:cubicBezTo>
                  <a:cubicBezTo>
                    <a:pt x="578" y="6458"/>
                    <a:pt x="639" y="6518"/>
                    <a:pt x="700" y="6549"/>
                  </a:cubicBezTo>
                  <a:cubicBezTo>
                    <a:pt x="730" y="6579"/>
                    <a:pt x="761" y="6579"/>
                    <a:pt x="791" y="6610"/>
                  </a:cubicBezTo>
                  <a:cubicBezTo>
                    <a:pt x="821" y="6610"/>
                    <a:pt x="821" y="6610"/>
                    <a:pt x="852" y="6640"/>
                  </a:cubicBezTo>
                  <a:cubicBezTo>
                    <a:pt x="943" y="6670"/>
                    <a:pt x="1034" y="6731"/>
                    <a:pt x="1125" y="6731"/>
                  </a:cubicBezTo>
                  <a:lnTo>
                    <a:pt x="1186" y="6762"/>
                  </a:lnTo>
                  <a:lnTo>
                    <a:pt x="1247" y="6762"/>
                  </a:lnTo>
                  <a:cubicBezTo>
                    <a:pt x="1247" y="6762"/>
                    <a:pt x="1308" y="6792"/>
                    <a:pt x="1308" y="6792"/>
                  </a:cubicBezTo>
                  <a:lnTo>
                    <a:pt x="1429" y="6792"/>
                  </a:lnTo>
                  <a:lnTo>
                    <a:pt x="1429" y="6610"/>
                  </a:lnTo>
                  <a:lnTo>
                    <a:pt x="1490" y="6792"/>
                  </a:lnTo>
                  <a:cubicBezTo>
                    <a:pt x="1520" y="6822"/>
                    <a:pt x="1581" y="6822"/>
                    <a:pt x="1642" y="6822"/>
                  </a:cubicBezTo>
                  <a:lnTo>
                    <a:pt x="1703" y="6822"/>
                  </a:lnTo>
                  <a:lnTo>
                    <a:pt x="1885" y="6792"/>
                  </a:lnTo>
                  <a:cubicBezTo>
                    <a:pt x="2007" y="6792"/>
                    <a:pt x="2128" y="6762"/>
                    <a:pt x="2220" y="6701"/>
                  </a:cubicBezTo>
                  <a:lnTo>
                    <a:pt x="2280" y="6701"/>
                  </a:lnTo>
                  <a:cubicBezTo>
                    <a:pt x="2280" y="6701"/>
                    <a:pt x="2311" y="6670"/>
                    <a:pt x="2341" y="6670"/>
                  </a:cubicBezTo>
                  <a:cubicBezTo>
                    <a:pt x="2432" y="6640"/>
                    <a:pt x="2523" y="6579"/>
                    <a:pt x="2584" y="6549"/>
                  </a:cubicBezTo>
                  <a:cubicBezTo>
                    <a:pt x="2584" y="6518"/>
                    <a:pt x="2615" y="6518"/>
                    <a:pt x="2615" y="6518"/>
                  </a:cubicBezTo>
                  <a:cubicBezTo>
                    <a:pt x="2645" y="6488"/>
                    <a:pt x="2645" y="6488"/>
                    <a:pt x="2645" y="6488"/>
                  </a:cubicBezTo>
                  <a:cubicBezTo>
                    <a:pt x="2736" y="6427"/>
                    <a:pt x="2797" y="6366"/>
                    <a:pt x="2888" y="6275"/>
                  </a:cubicBezTo>
                  <a:cubicBezTo>
                    <a:pt x="2919" y="6245"/>
                    <a:pt x="2919" y="6214"/>
                    <a:pt x="2949" y="6214"/>
                  </a:cubicBezTo>
                  <a:cubicBezTo>
                    <a:pt x="2979" y="6184"/>
                    <a:pt x="2979" y="6154"/>
                    <a:pt x="3010" y="6123"/>
                  </a:cubicBezTo>
                  <a:cubicBezTo>
                    <a:pt x="3010" y="6123"/>
                    <a:pt x="3010" y="6093"/>
                    <a:pt x="3010" y="6093"/>
                  </a:cubicBezTo>
                  <a:cubicBezTo>
                    <a:pt x="3040" y="6063"/>
                    <a:pt x="3040" y="6063"/>
                    <a:pt x="3071" y="6032"/>
                  </a:cubicBezTo>
                  <a:cubicBezTo>
                    <a:pt x="3071" y="6032"/>
                    <a:pt x="3071" y="6002"/>
                    <a:pt x="3071" y="6002"/>
                  </a:cubicBezTo>
                  <a:cubicBezTo>
                    <a:pt x="3071" y="6002"/>
                    <a:pt x="3101" y="5971"/>
                    <a:pt x="3101" y="5971"/>
                  </a:cubicBezTo>
                  <a:cubicBezTo>
                    <a:pt x="3101" y="5941"/>
                    <a:pt x="3131" y="5911"/>
                    <a:pt x="3131" y="5880"/>
                  </a:cubicBezTo>
                  <a:cubicBezTo>
                    <a:pt x="3131" y="5880"/>
                    <a:pt x="3162" y="5819"/>
                    <a:pt x="3162" y="5819"/>
                  </a:cubicBezTo>
                  <a:lnTo>
                    <a:pt x="3162" y="5789"/>
                  </a:lnTo>
                  <a:cubicBezTo>
                    <a:pt x="3192" y="5789"/>
                    <a:pt x="3192" y="5789"/>
                    <a:pt x="3192" y="5759"/>
                  </a:cubicBezTo>
                  <a:cubicBezTo>
                    <a:pt x="3192" y="5759"/>
                    <a:pt x="3192" y="5759"/>
                    <a:pt x="3192" y="5728"/>
                  </a:cubicBezTo>
                  <a:cubicBezTo>
                    <a:pt x="3223" y="5698"/>
                    <a:pt x="3253" y="5607"/>
                    <a:pt x="3253" y="5546"/>
                  </a:cubicBezTo>
                  <a:cubicBezTo>
                    <a:pt x="3253" y="5515"/>
                    <a:pt x="3253" y="5515"/>
                    <a:pt x="3253" y="5485"/>
                  </a:cubicBezTo>
                  <a:lnTo>
                    <a:pt x="3253" y="5455"/>
                  </a:lnTo>
                  <a:cubicBezTo>
                    <a:pt x="3253" y="5455"/>
                    <a:pt x="3253" y="5455"/>
                    <a:pt x="3253" y="5424"/>
                  </a:cubicBezTo>
                  <a:cubicBezTo>
                    <a:pt x="3253" y="5394"/>
                    <a:pt x="3253" y="5394"/>
                    <a:pt x="3253" y="5394"/>
                  </a:cubicBezTo>
                  <a:cubicBezTo>
                    <a:pt x="3253" y="5394"/>
                    <a:pt x="3283" y="5303"/>
                    <a:pt x="3283" y="5303"/>
                  </a:cubicBezTo>
                  <a:lnTo>
                    <a:pt x="3071" y="5303"/>
                  </a:lnTo>
                  <a:lnTo>
                    <a:pt x="3283" y="5242"/>
                  </a:lnTo>
                  <a:lnTo>
                    <a:pt x="3283" y="3388"/>
                  </a:lnTo>
                  <a:lnTo>
                    <a:pt x="3283" y="1534"/>
                  </a:lnTo>
                  <a:lnTo>
                    <a:pt x="3283" y="1503"/>
                  </a:lnTo>
                  <a:lnTo>
                    <a:pt x="3283" y="1442"/>
                  </a:lnTo>
                  <a:cubicBezTo>
                    <a:pt x="3283" y="1412"/>
                    <a:pt x="3283" y="1382"/>
                    <a:pt x="3283" y="1321"/>
                  </a:cubicBezTo>
                  <a:cubicBezTo>
                    <a:pt x="3253" y="1260"/>
                    <a:pt x="3253" y="1199"/>
                    <a:pt x="3223" y="1169"/>
                  </a:cubicBezTo>
                  <a:cubicBezTo>
                    <a:pt x="3223" y="1138"/>
                    <a:pt x="3223" y="1108"/>
                    <a:pt x="3192" y="1108"/>
                  </a:cubicBezTo>
                  <a:cubicBezTo>
                    <a:pt x="3192" y="1078"/>
                    <a:pt x="3192" y="1047"/>
                    <a:pt x="3192" y="1047"/>
                  </a:cubicBezTo>
                  <a:lnTo>
                    <a:pt x="3162" y="986"/>
                  </a:lnTo>
                  <a:cubicBezTo>
                    <a:pt x="3162" y="986"/>
                    <a:pt x="3162" y="956"/>
                    <a:pt x="3162" y="956"/>
                  </a:cubicBezTo>
                  <a:lnTo>
                    <a:pt x="3101" y="804"/>
                  </a:lnTo>
                  <a:cubicBezTo>
                    <a:pt x="3071" y="804"/>
                    <a:pt x="3071" y="774"/>
                    <a:pt x="3040" y="743"/>
                  </a:cubicBezTo>
                  <a:cubicBezTo>
                    <a:pt x="3010" y="682"/>
                    <a:pt x="2979" y="652"/>
                    <a:pt x="2949" y="622"/>
                  </a:cubicBezTo>
                  <a:cubicBezTo>
                    <a:pt x="2919" y="591"/>
                    <a:pt x="2919" y="561"/>
                    <a:pt x="2888" y="531"/>
                  </a:cubicBezTo>
                  <a:lnTo>
                    <a:pt x="2858" y="500"/>
                  </a:lnTo>
                  <a:lnTo>
                    <a:pt x="2827" y="470"/>
                  </a:lnTo>
                  <a:cubicBezTo>
                    <a:pt x="2736" y="379"/>
                    <a:pt x="2645" y="287"/>
                    <a:pt x="2493" y="227"/>
                  </a:cubicBezTo>
                  <a:cubicBezTo>
                    <a:pt x="2493" y="227"/>
                    <a:pt x="2463" y="196"/>
                    <a:pt x="2432" y="196"/>
                  </a:cubicBezTo>
                  <a:cubicBezTo>
                    <a:pt x="2371" y="166"/>
                    <a:pt x="2341" y="135"/>
                    <a:pt x="2280" y="105"/>
                  </a:cubicBezTo>
                  <a:lnTo>
                    <a:pt x="2250" y="105"/>
                  </a:lnTo>
                  <a:cubicBezTo>
                    <a:pt x="2220" y="75"/>
                    <a:pt x="2189" y="75"/>
                    <a:pt x="2159" y="75"/>
                  </a:cubicBezTo>
                  <a:lnTo>
                    <a:pt x="2068" y="44"/>
                  </a:lnTo>
                  <a:cubicBezTo>
                    <a:pt x="2037" y="44"/>
                    <a:pt x="2007" y="14"/>
                    <a:pt x="1946" y="14"/>
                  </a:cubicBezTo>
                  <a:lnTo>
                    <a:pt x="1764" y="14"/>
                  </a:lnTo>
                  <a:cubicBezTo>
                    <a:pt x="1723" y="4"/>
                    <a:pt x="1683" y="0"/>
                    <a:pt x="1643"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8347125" y="2690100"/>
              <a:ext cx="82100" cy="170225"/>
            </a:xfrm>
            <a:custGeom>
              <a:avLst/>
              <a:gdLst/>
              <a:ahLst/>
              <a:cxnLst/>
              <a:rect l="l" t="t" r="r" b="b"/>
              <a:pathLst>
                <a:path w="3284" h="6809" extrusionOk="0">
                  <a:moveTo>
                    <a:pt x="2888" y="3830"/>
                  </a:moveTo>
                  <a:lnTo>
                    <a:pt x="2888" y="5289"/>
                  </a:lnTo>
                  <a:lnTo>
                    <a:pt x="2888" y="5319"/>
                  </a:lnTo>
                  <a:cubicBezTo>
                    <a:pt x="2888" y="5350"/>
                    <a:pt x="2888" y="5350"/>
                    <a:pt x="2888" y="5380"/>
                  </a:cubicBezTo>
                  <a:lnTo>
                    <a:pt x="3071" y="5441"/>
                  </a:lnTo>
                  <a:lnTo>
                    <a:pt x="2888" y="5411"/>
                  </a:lnTo>
                  <a:cubicBezTo>
                    <a:pt x="2888" y="5441"/>
                    <a:pt x="2888" y="5471"/>
                    <a:pt x="2888" y="5471"/>
                  </a:cubicBezTo>
                  <a:cubicBezTo>
                    <a:pt x="2858" y="5532"/>
                    <a:pt x="2858" y="5593"/>
                    <a:pt x="2828" y="5654"/>
                  </a:cubicBezTo>
                  <a:lnTo>
                    <a:pt x="2797" y="5684"/>
                  </a:lnTo>
                  <a:lnTo>
                    <a:pt x="2980" y="5775"/>
                  </a:lnTo>
                  <a:lnTo>
                    <a:pt x="2797" y="5745"/>
                  </a:lnTo>
                  <a:cubicBezTo>
                    <a:pt x="2797" y="5745"/>
                    <a:pt x="2767" y="5775"/>
                    <a:pt x="2767" y="5806"/>
                  </a:cubicBezTo>
                  <a:cubicBezTo>
                    <a:pt x="2767" y="5806"/>
                    <a:pt x="2736" y="5806"/>
                    <a:pt x="2736" y="5836"/>
                  </a:cubicBezTo>
                  <a:cubicBezTo>
                    <a:pt x="2736" y="5866"/>
                    <a:pt x="2706" y="5866"/>
                    <a:pt x="2676" y="5927"/>
                  </a:cubicBezTo>
                  <a:cubicBezTo>
                    <a:pt x="2676" y="5927"/>
                    <a:pt x="2676" y="5958"/>
                    <a:pt x="2645" y="5958"/>
                  </a:cubicBezTo>
                  <a:cubicBezTo>
                    <a:pt x="2645" y="5988"/>
                    <a:pt x="2615" y="6018"/>
                    <a:pt x="2584" y="6049"/>
                  </a:cubicBezTo>
                  <a:cubicBezTo>
                    <a:pt x="2524" y="6110"/>
                    <a:pt x="2493" y="6140"/>
                    <a:pt x="2432" y="6201"/>
                  </a:cubicBezTo>
                  <a:lnTo>
                    <a:pt x="2402" y="6201"/>
                  </a:lnTo>
                  <a:lnTo>
                    <a:pt x="2372" y="6231"/>
                  </a:lnTo>
                  <a:cubicBezTo>
                    <a:pt x="2311" y="6262"/>
                    <a:pt x="2250" y="6292"/>
                    <a:pt x="2159" y="6353"/>
                  </a:cubicBezTo>
                  <a:lnTo>
                    <a:pt x="2098" y="6353"/>
                  </a:lnTo>
                  <a:cubicBezTo>
                    <a:pt x="2007" y="6383"/>
                    <a:pt x="1916" y="6414"/>
                    <a:pt x="1824" y="6414"/>
                  </a:cubicBezTo>
                  <a:lnTo>
                    <a:pt x="1673" y="6444"/>
                  </a:lnTo>
                  <a:lnTo>
                    <a:pt x="1460" y="6444"/>
                  </a:lnTo>
                  <a:cubicBezTo>
                    <a:pt x="1460" y="6444"/>
                    <a:pt x="1429" y="6444"/>
                    <a:pt x="1429" y="6414"/>
                  </a:cubicBezTo>
                  <a:lnTo>
                    <a:pt x="1338" y="6414"/>
                  </a:lnTo>
                  <a:lnTo>
                    <a:pt x="1217" y="6383"/>
                  </a:lnTo>
                  <a:cubicBezTo>
                    <a:pt x="1156" y="6353"/>
                    <a:pt x="1095" y="6322"/>
                    <a:pt x="1004" y="6292"/>
                  </a:cubicBezTo>
                  <a:lnTo>
                    <a:pt x="943" y="6262"/>
                  </a:lnTo>
                  <a:cubicBezTo>
                    <a:pt x="943" y="6262"/>
                    <a:pt x="943" y="6262"/>
                    <a:pt x="913" y="6231"/>
                  </a:cubicBezTo>
                  <a:lnTo>
                    <a:pt x="882" y="6231"/>
                  </a:lnTo>
                  <a:cubicBezTo>
                    <a:pt x="852" y="6201"/>
                    <a:pt x="791" y="6140"/>
                    <a:pt x="730" y="6079"/>
                  </a:cubicBezTo>
                  <a:cubicBezTo>
                    <a:pt x="700" y="6079"/>
                    <a:pt x="669" y="6049"/>
                    <a:pt x="639" y="6018"/>
                  </a:cubicBezTo>
                  <a:cubicBezTo>
                    <a:pt x="639" y="5988"/>
                    <a:pt x="609" y="5958"/>
                    <a:pt x="609" y="5958"/>
                  </a:cubicBezTo>
                  <a:cubicBezTo>
                    <a:pt x="609" y="5958"/>
                    <a:pt x="578" y="5927"/>
                    <a:pt x="578" y="5927"/>
                  </a:cubicBezTo>
                  <a:cubicBezTo>
                    <a:pt x="578" y="5927"/>
                    <a:pt x="548" y="5897"/>
                    <a:pt x="548" y="5897"/>
                  </a:cubicBezTo>
                  <a:cubicBezTo>
                    <a:pt x="548" y="5866"/>
                    <a:pt x="548" y="5866"/>
                    <a:pt x="548" y="5866"/>
                  </a:cubicBezTo>
                  <a:lnTo>
                    <a:pt x="517" y="5866"/>
                  </a:lnTo>
                  <a:cubicBezTo>
                    <a:pt x="517" y="5836"/>
                    <a:pt x="517" y="5836"/>
                    <a:pt x="517" y="5836"/>
                  </a:cubicBezTo>
                  <a:cubicBezTo>
                    <a:pt x="487" y="5806"/>
                    <a:pt x="487" y="5806"/>
                    <a:pt x="487" y="5775"/>
                  </a:cubicBezTo>
                  <a:cubicBezTo>
                    <a:pt x="457" y="5745"/>
                    <a:pt x="457" y="5714"/>
                    <a:pt x="457" y="5714"/>
                  </a:cubicBezTo>
                  <a:cubicBezTo>
                    <a:pt x="457" y="5714"/>
                    <a:pt x="426" y="5684"/>
                    <a:pt x="426" y="5654"/>
                  </a:cubicBezTo>
                  <a:lnTo>
                    <a:pt x="244" y="5714"/>
                  </a:lnTo>
                  <a:lnTo>
                    <a:pt x="244" y="5714"/>
                  </a:lnTo>
                  <a:lnTo>
                    <a:pt x="426" y="5623"/>
                  </a:lnTo>
                  <a:cubicBezTo>
                    <a:pt x="396" y="5593"/>
                    <a:pt x="396" y="5563"/>
                    <a:pt x="396" y="5532"/>
                  </a:cubicBezTo>
                  <a:lnTo>
                    <a:pt x="366" y="5502"/>
                  </a:lnTo>
                  <a:lnTo>
                    <a:pt x="366" y="5471"/>
                  </a:lnTo>
                  <a:cubicBezTo>
                    <a:pt x="366" y="5471"/>
                    <a:pt x="366" y="5441"/>
                    <a:pt x="366" y="5441"/>
                  </a:cubicBezTo>
                  <a:lnTo>
                    <a:pt x="183" y="5471"/>
                  </a:lnTo>
                  <a:lnTo>
                    <a:pt x="366" y="5380"/>
                  </a:lnTo>
                  <a:cubicBezTo>
                    <a:pt x="366" y="5380"/>
                    <a:pt x="366" y="5350"/>
                    <a:pt x="366" y="5289"/>
                  </a:cubicBezTo>
                  <a:lnTo>
                    <a:pt x="153" y="5319"/>
                  </a:lnTo>
                  <a:lnTo>
                    <a:pt x="366" y="5259"/>
                  </a:lnTo>
                  <a:lnTo>
                    <a:pt x="366" y="3830"/>
                  </a:lnTo>
                  <a:lnTo>
                    <a:pt x="426" y="3830"/>
                  </a:lnTo>
                  <a:lnTo>
                    <a:pt x="457" y="3860"/>
                  </a:lnTo>
                  <a:lnTo>
                    <a:pt x="487" y="3860"/>
                  </a:lnTo>
                  <a:cubicBezTo>
                    <a:pt x="761" y="3982"/>
                    <a:pt x="1156" y="4043"/>
                    <a:pt x="1369" y="4043"/>
                  </a:cubicBezTo>
                  <a:lnTo>
                    <a:pt x="1855" y="4043"/>
                  </a:lnTo>
                  <a:cubicBezTo>
                    <a:pt x="1976" y="4043"/>
                    <a:pt x="2068" y="4012"/>
                    <a:pt x="2189" y="4012"/>
                  </a:cubicBezTo>
                  <a:cubicBezTo>
                    <a:pt x="2250" y="4012"/>
                    <a:pt x="2311" y="3982"/>
                    <a:pt x="2372" y="3982"/>
                  </a:cubicBezTo>
                  <a:cubicBezTo>
                    <a:pt x="2402" y="3982"/>
                    <a:pt x="2463" y="3952"/>
                    <a:pt x="2493" y="3952"/>
                  </a:cubicBezTo>
                  <a:cubicBezTo>
                    <a:pt x="2615" y="3921"/>
                    <a:pt x="2676" y="3891"/>
                    <a:pt x="2736" y="3860"/>
                  </a:cubicBezTo>
                  <a:lnTo>
                    <a:pt x="2797" y="3860"/>
                  </a:lnTo>
                  <a:cubicBezTo>
                    <a:pt x="2828" y="3830"/>
                    <a:pt x="2858" y="3830"/>
                    <a:pt x="2888" y="3830"/>
                  </a:cubicBezTo>
                  <a:close/>
                  <a:moveTo>
                    <a:pt x="1429" y="0"/>
                  </a:moveTo>
                  <a:cubicBezTo>
                    <a:pt x="1399" y="0"/>
                    <a:pt x="1369" y="0"/>
                    <a:pt x="1338" y="31"/>
                  </a:cubicBezTo>
                  <a:lnTo>
                    <a:pt x="1217" y="31"/>
                  </a:lnTo>
                  <a:cubicBezTo>
                    <a:pt x="1125" y="61"/>
                    <a:pt x="1095" y="61"/>
                    <a:pt x="1034" y="91"/>
                  </a:cubicBezTo>
                  <a:cubicBezTo>
                    <a:pt x="1034" y="91"/>
                    <a:pt x="1004" y="122"/>
                    <a:pt x="1004" y="122"/>
                  </a:cubicBezTo>
                  <a:lnTo>
                    <a:pt x="943" y="122"/>
                  </a:lnTo>
                  <a:cubicBezTo>
                    <a:pt x="913" y="152"/>
                    <a:pt x="882" y="152"/>
                    <a:pt x="821" y="182"/>
                  </a:cubicBezTo>
                  <a:cubicBezTo>
                    <a:pt x="821" y="182"/>
                    <a:pt x="791" y="213"/>
                    <a:pt x="791" y="213"/>
                  </a:cubicBezTo>
                  <a:lnTo>
                    <a:pt x="761" y="213"/>
                  </a:lnTo>
                  <a:cubicBezTo>
                    <a:pt x="761" y="213"/>
                    <a:pt x="730" y="243"/>
                    <a:pt x="730" y="243"/>
                  </a:cubicBezTo>
                  <a:cubicBezTo>
                    <a:pt x="669" y="274"/>
                    <a:pt x="639" y="304"/>
                    <a:pt x="609" y="334"/>
                  </a:cubicBezTo>
                  <a:cubicBezTo>
                    <a:pt x="578" y="334"/>
                    <a:pt x="548" y="365"/>
                    <a:pt x="517" y="395"/>
                  </a:cubicBezTo>
                  <a:cubicBezTo>
                    <a:pt x="487" y="426"/>
                    <a:pt x="487" y="426"/>
                    <a:pt x="487" y="426"/>
                  </a:cubicBezTo>
                  <a:lnTo>
                    <a:pt x="457" y="456"/>
                  </a:lnTo>
                  <a:cubicBezTo>
                    <a:pt x="396" y="517"/>
                    <a:pt x="396" y="547"/>
                    <a:pt x="335" y="578"/>
                  </a:cubicBezTo>
                  <a:lnTo>
                    <a:pt x="305" y="638"/>
                  </a:lnTo>
                  <a:cubicBezTo>
                    <a:pt x="274" y="669"/>
                    <a:pt x="274" y="669"/>
                    <a:pt x="244" y="730"/>
                  </a:cubicBezTo>
                  <a:lnTo>
                    <a:pt x="214" y="760"/>
                  </a:lnTo>
                  <a:cubicBezTo>
                    <a:pt x="214" y="790"/>
                    <a:pt x="183" y="790"/>
                    <a:pt x="183" y="790"/>
                  </a:cubicBezTo>
                  <a:cubicBezTo>
                    <a:pt x="183" y="821"/>
                    <a:pt x="153" y="851"/>
                    <a:pt x="153" y="912"/>
                  </a:cubicBezTo>
                  <a:cubicBezTo>
                    <a:pt x="122" y="912"/>
                    <a:pt x="122" y="942"/>
                    <a:pt x="122" y="973"/>
                  </a:cubicBezTo>
                  <a:cubicBezTo>
                    <a:pt x="92" y="1003"/>
                    <a:pt x="92" y="1034"/>
                    <a:pt x="62" y="1094"/>
                  </a:cubicBezTo>
                  <a:cubicBezTo>
                    <a:pt x="62" y="1125"/>
                    <a:pt x="62" y="1125"/>
                    <a:pt x="62" y="1155"/>
                  </a:cubicBezTo>
                  <a:cubicBezTo>
                    <a:pt x="62" y="1186"/>
                    <a:pt x="31" y="1186"/>
                    <a:pt x="31" y="1216"/>
                  </a:cubicBezTo>
                  <a:cubicBezTo>
                    <a:pt x="31" y="1216"/>
                    <a:pt x="31" y="1277"/>
                    <a:pt x="31" y="1338"/>
                  </a:cubicBezTo>
                  <a:cubicBezTo>
                    <a:pt x="31" y="1338"/>
                    <a:pt x="1" y="1368"/>
                    <a:pt x="1" y="1368"/>
                  </a:cubicBezTo>
                  <a:lnTo>
                    <a:pt x="1" y="1489"/>
                  </a:lnTo>
                  <a:lnTo>
                    <a:pt x="1" y="1550"/>
                  </a:lnTo>
                  <a:lnTo>
                    <a:pt x="1" y="3404"/>
                  </a:lnTo>
                  <a:lnTo>
                    <a:pt x="1" y="5289"/>
                  </a:lnTo>
                  <a:lnTo>
                    <a:pt x="1" y="5319"/>
                  </a:lnTo>
                  <a:cubicBezTo>
                    <a:pt x="1" y="5350"/>
                    <a:pt x="1" y="5411"/>
                    <a:pt x="1" y="5411"/>
                  </a:cubicBezTo>
                  <a:cubicBezTo>
                    <a:pt x="1" y="5411"/>
                    <a:pt x="1" y="5441"/>
                    <a:pt x="1" y="5471"/>
                  </a:cubicBezTo>
                  <a:cubicBezTo>
                    <a:pt x="1" y="5502"/>
                    <a:pt x="1" y="5502"/>
                    <a:pt x="1" y="5502"/>
                  </a:cubicBezTo>
                  <a:cubicBezTo>
                    <a:pt x="1" y="5502"/>
                    <a:pt x="31" y="5502"/>
                    <a:pt x="31" y="5532"/>
                  </a:cubicBezTo>
                  <a:cubicBezTo>
                    <a:pt x="31" y="5563"/>
                    <a:pt x="31" y="5593"/>
                    <a:pt x="62" y="5654"/>
                  </a:cubicBezTo>
                  <a:lnTo>
                    <a:pt x="92" y="5806"/>
                  </a:lnTo>
                  <a:cubicBezTo>
                    <a:pt x="92" y="5806"/>
                    <a:pt x="122" y="5836"/>
                    <a:pt x="122" y="5836"/>
                  </a:cubicBezTo>
                  <a:cubicBezTo>
                    <a:pt x="122" y="5866"/>
                    <a:pt x="153" y="5897"/>
                    <a:pt x="153" y="5958"/>
                  </a:cubicBezTo>
                  <a:lnTo>
                    <a:pt x="183" y="5988"/>
                  </a:lnTo>
                  <a:cubicBezTo>
                    <a:pt x="183" y="6018"/>
                    <a:pt x="214" y="6018"/>
                    <a:pt x="214" y="6049"/>
                  </a:cubicBezTo>
                  <a:cubicBezTo>
                    <a:pt x="214" y="6049"/>
                    <a:pt x="214" y="6049"/>
                    <a:pt x="244" y="6079"/>
                  </a:cubicBezTo>
                  <a:cubicBezTo>
                    <a:pt x="244" y="6079"/>
                    <a:pt x="274" y="6110"/>
                    <a:pt x="274" y="6140"/>
                  </a:cubicBezTo>
                  <a:cubicBezTo>
                    <a:pt x="274" y="6140"/>
                    <a:pt x="305" y="6170"/>
                    <a:pt x="305" y="6170"/>
                  </a:cubicBezTo>
                  <a:lnTo>
                    <a:pt x="335" y="6201"/>
                  </a:lnTo>
                  <a:cubicBezTo>
                    <a:pt x="335" y="6201"/>
                    <a:pt x="335" y="6201"/>
                    <a:pt x="366" y="6231"/>
                  </a:cubicBezTo>
                  <a:cubicBezTo>
                    <a:pt x="366" y="6231"/>
                    <a:pt x="366" y="6262"/>
                    <a:pt x="396" y="6262"/>
                  </a:cubicBezTo>
                  <a:cubicBezTo>
                    <a:pt x="426" y="6292"/>
                    <a:pt x="457" y="6322"/>
                    <a:pt x="487" y="6353"/>
                  </a:cubicBezTo>
                  <a:cubicBezTo>
                    <a:pt x="578" y="6444"/>
                    <a:pt x="639" y="6505"/>
                    <a:pt x="700" y="6535"/>
                  </a:cubicBezTo>
                  <a:cubicBezTo>
                    <a:pt x="730" y="6566"/>
                    <a:pt x="761" y="6566"/>
                    <a:pt x="791" y="6596"/>
                  </a:cubicBezTo>
                  <a:lnTo>
                    <a:pt x="852" y="6626"/>
                  </a:lnTo>
                  <a:cubicBezTo>
                    <a:pt x="943" y="6657"/>
                    <a:pt x="1034" y="6718"/>
                    <a:pt x="1125" y="6748"/>
                  </a:cubicBezTo>
                  <a:lnTo>
                    <a:pt x="1247" y="6748"/>
                  </a:lnTo>
                  <a:cubicBezTo>
                    <a:pt x="1247" y="6778"/>
                    <a:pt x="1308" y="6778"/>
                    <a:pt x="1308" y="6778"/>
                  </a:cubicBezTo>
                  <a:lnTo>
                    <a:pt x="1429" y="6778"/>
                  </a:lnTo>
                  <a:lnTo>
                    <a:pt x="1429" y="6596"/>
                  </a:lnTo>
                  <a:lnTo>
                    <a:pt x="1490" y="6809"/>
                  </a:lnTo>
                  <a:lnTo>
                    <a:pt x="1703" y="6809"/>
                  </a:lnTo>
                  <a:lnTo>
                    <a:pt x="1885" y="6778"/>
                  </a:lnTo>
                  <a:cubicBezTo>
                    <a:pt x="2007" y="6778"/>
                    <a:pt x="2128" y="6748"/>
                    <a:pt x="2220" y="6718"/>
                  </a:cubicBezTo>
                  <a:cubicBezTo>
                    <a:pt x="2250" y="6687"/>
                    <a:pt x="2280" y="6687"/>
                    <a:pt x="2280" y="6687"/>
                  </a:cubicBezTo>
                  <a:cubicBezTo>
                    <a:pt x="2280" y="6687"/>
                    <a:pt x="2311" y="6687"/>
                    <a:pt x="2341" y="6657"/>
                  </a:cubicBezTo>
                  <a:cubicBezTo>
                    <a:pt x="2432" y="6626"/>
                    <a:pt x="2493" y="6566"/>
                    <a:pt x="2584" y="6535"/>
                  </a:cubicBezTo>
                  <a:cubicBezTo>
                    <a:pt x="2584" y="6535"/>
                    <a:pt x="2615" y="6505"/>
                    <a:pt x="2615" y="6505"/>
                  </a:cubicBezTo>
                  <a:cubicBezTo>
                    <a:pt x="2645" y="6474"/>
                    <a:pt x="2645" y="6474"/>
                    <a:pt x="2645" y="6474"/>
                  </a:cubicBezTo>
                  <a:cubicBezTo>
                    <a:pt x="2736" y="6414"/>
                    <a:pt x="2797" y="6353"/>
                    <a:pt x="2888" y="6262"/>
                  </a:cubicBezTo>
                  <a:cubicBezTo>
                    <a:pt x="2919" y="6231"/>
                    <a:pt x="2919" y="6201"/>
                    <a:pt x="2949" y="6201"/>
                  </a:cubicBezTo>
                  <a:cubicBezTo>
                    <a:pt x="2980" y="6170"/>
                    <a:pt x="2980" y="6140"/>
                    <a:pt x="2980" y="6140"/>
                  </a:cubicBezTo>
                  <a:cubicBezTo>
                    <a:pt x="2980" y="6140"/>
                    <a:pt x="3010" y="6110"/>
                    <a:pt x="3010" y="6079"/>
                  </a:cubicBezTo>
                  <a:cubicBezTo>
                    <a:pt x="3040" y="6079"/>
                    <a:pt x="3040" y="6049"/>
                    <a:pt x="3071" y="6018"/>
                  </a:cubicBezTo>
                  <a:cubicBezTo>
                    <a:pt x="3071" y="6018"/>
                    <a:pt x="3071" y="6018"/>
                    <a:pt x="3071" y="5988"/>
                  </a:cubicBezTo>
                  <a:lnTo>
                    <a:pt x="3101" y="5988"/>
                  </a:lnTo>
                  <a:cubicBezTo>
                    <a:pt x="3101" y="5958"/>
                    <a:pt x="3132" y="5897"/>
                    <a:pt x="3132" y="5866"/>
                  </a:cubicBezTo>
                  <a:cubicBezTo>
                    <a:pt x="3132" y="5866"/>
                    <a:pt x="3162" y="5836"/>
                    <a:pt x="3162" y="5836"/>
                  </a:cubicBezTo>
                  <a:lnTo>
                    <a:pt x="3162" y="5775"/>
                  </a:lnTo>
                  <a:lnTo>
                    <a:pt x="3192" y="5775"/>
                  </a:lnTo>
                  <a:cubicBezTo>
                    <a:pt x="3192" y="5745"/>
                    <a:pt x="3192" y="5745"/>
                    <a:pt x="3192" y="5714"/>
                  </a:cubicBezTo>
                  <a:cubicBezTo>
                    <a:pt x="3223" y="5684"/>
                    <a:pt x="3223" y="5593"/>
                    <a:pt x="3253" y="5532"/>
                  </a:cubicBezTo>
                  <a:cubicBezTo>
                    <a:pt x="3253" y="5532"/>
                    <a:pt x="3253" y="5502"/>
                    <a:pt x="3253" y="5502"/>
                  </a:cubicBezTo>
                  <a:lnTo>
                    <a:pt x="3253" y="5471"/>
                  </a:lnTo>
                  <a:cubicBezTo>
                    <a:pt x="3253" y="5441"/>
                    <a:pt x="3253" y="5441"/>
                    <a:pt x="3253" y="5411"/>
                  </a:cubicBezTo>
                  <a:cubicBezTo>
                    <a:pt x="3253" y="5411"/>
                    <a:pt x="3253" y="5380"/>
                    <a:pt x="3253" y="5380"/>
                  </a:cubicBezTo>
                  <a:cubicBezTo>
                    <a:pt x="3253" y="5380"/>
                    <a:pt x="3283" y="5319"/>
                    <a:pt x="3283" y="5289"/>
                  </a:cubicBezTo>
                  <a:lnTo>
                    <a:pt x="3071" y="5289"/>
                  </a:lnTo>
                  <a:lnTo>
                    <a:pt x="3283" y="5228"/>
                  </a:lnTo>
                  <a:lnTo>
                    <a:pt x="3283" y="3404"/>
                  </a:lnTo>
                  <a:lnTo>
                    <a:pt x="3283" y="1550"/>
                  </a:lnTo>
                  <a:lnTo>
                    <a:pt x="3283" y="1489"/>
                  </a:lnTo>
                  <a:lnTo>
                    <a:pt x="3283" y="1429"/>
                  </a:lnTo>
                  <a:cubicBezTo>
                    <a:pt x="3283" y="1398"/>
                    <a:pt x="3283" y="1398"/>
                    <a:pt x="3283" y="1338"/>
                  </a:cubicBezTo>
                  <a:cubicBezTo>
                    <a:pt x="3253" y="1246"/>
                    <a:pt x="3253" y="1186"/>
                    <a:pt x="3223" y="1155"/>
                  </a:cubicBezTo>
                  <a:cubicBezTo>
                    <a:pt x="3223" y="1125"/>
                    <a:pt x="3223" y="1094"/>
                    <a:pt x="3223" y="1094"/>
                  </a:cubicBezTo>
                  <a:cubicBezTo>
                    <a:pt x="3223" y="1094"/>
                    <a:pt x="3192" y="1034"/>
                    <a:pt x="3192" y="1034"/>
                  </a:cubicBezTo>
                  <a:lnTo>
                    <a:pt x="3162" y="1003"/>
                  </a:lnTo>
                  <a:cubicBezTo>
                    <a:pt x="3162" y="973"/>
                    <a:pt x="3162" y="942"/>
                    <a:pt x="3162" y="942"/>
                  </a:cubicBezTo>
                  <a:lnTo>
                    <a:pt x="3101" y="851"/>
                  </a:lnTo>
                  <a:cubicBezTo>
                    <a:pt x="3101" y="821"/>
                    <a:pt x="3071" y="790"/>
                    <a:pt x="3071" y="790"/>
                  </a:cubicBezTo>
                  <a:cubicBezTo>
                    <a:pt x="3071" y="790"/>
                    <a:pt x="3071" y="760"/>
                    <a:pt x="3040" y="760"/>
                  </a:cubicBezTo>
                  <a:cubicBezTo>
                    <a:pt x="3010" y="699"/>
                    <a:pt x="2980" y="638"/>
                    <a:pt x="2949" y="608"/>
                  </a:cubicBezTo>
                  <a:lnTo>
                    <a:pt x="2888" y="547"/>
                  </a:lnTo>
                  <a:lnTo>
                    <a:pt x="2858" y="486"/>
                  </a:lnTo>
                  <a:lnTo>
                    <a:pt x="2828" y="486"/>
                  </a:lnTo>
                  <a:cubicBezTo>
                    <a:pt x="2736" y="365"/>
                    <a:pt x="2615" y="274"/>
                    <a:pt x="2493" y="213"/>
                  </a:cubicBezTo>
                  <a:lnTo>
                    <a:pt x="2463" y="182"/>
                  </a:lnTo>
                  <a:lnTo>
                    <a:pt x="2432" y="182"/>
                  </a:lnTo>
                  <a:cubicBezTo>
                    <a:pt x="2372" y="152"/>
                    <a:pt x="2341" y="122"/>
                    <a:pt x="2280" y="122"/>
                  </a:cubicBezTo>
                  <a:lnTo>
                    <a:pt x="2250" y="91"/>
                  </a:lnTo>
                  <a:cubicBezTo>
                    <a:pt x="2220" y="91"/>
                    <a:pt x="2189" y="61"/>
                    <a:pt x="2128" y="61"/>
                  </a:cubicBezTo>
                  <a:lnTo>
                    <a:pt x="2068" y="31"/>
                  </a:lnTo>
                  <a:cubicBezTo>
                    <a:pt x="2037" y="31"/>
                    <a:pt x="1976" y="31"/>
                    <a:pt x="1946"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8452000" y="2753575"/>
              <a:ext cx="82100" cy="170575"/>
            </a:xfrm>
            <a:custGeom>
              <a:avLst/>
              <a:gdLst/>
              <a:ahLst/>
              <a:cxnLst/>
              <a:rect l="l" t="t" r="r" b="b"/>
              <a:pathLst>
                <a:path w="3284" h="6823" extrusionOk="0">
                  <a:moveTo>
                    <a:pt x="2918" y="3814"/>
                  </a:moveTo>
                  <a:lnTo>
                    <a:pt x="2918" y="5273"/>
                  </a:lnTo>
                  <a:lnTo>
                    <a:pt x="2918" y="5334"/>
                  </a:lnTo>
                  <a:cubicBezTo>
                    <a:pt x="2918" y="5334"/>
                    <a:pt x="2888" y="5364"/>
                    <a:pt x="2888" y="5364"/>
                  </a:cubicBezTo>
                  <a:lnTo>
                    <a:pt x="2888" y="5394"/>
                  </a:lnTo>
                  <a:lnTo>
                    <a:pt x="3101" y="5425"/>
                  </a:lnTo>
                  <a:lnTo>
                    <a:pt x="2888" y="5425"/>
                  </a:lnTo>
                  <a:cubicBezTo>
                    <a:pt x="2888" y="5425"/>
                    <a:pt x="2888" y="5455"/>
                    <a:pt x="2888" y="5455"/>
                  </a:cubicBezTo>
                  <a:cubicBezTo>
                    <a:pt x="2888" y="5516"/>
                    <a:pt x="2858" y="5577"/>
                    <a:pt x="2827" y="5638"/>
                  </a:cubicBezTo>
                  <a:lnTo>
                    <a:pt x="2827" y="5698"/>
                  </a:lnTo>
                  <a:lnTo>
                    <a:pt x="2979" y="5759"/>
                  </a:lnTo>
                  <a:lnTo>
                    <a:pt x="2797" y="5729"/>
                  </a:lnTo>
                  <a:cubicBezTo>
                    <a:pt x="2797" y="5759"/>
                    <a:pt x="2766" y="5790"/>
                    <a:pt x="2766" y="5820"/>
                  </a:cubicBezTo>
                  <a:cubicBezTo>
                    <a:pt x="2736" y="5850"/>
                    <a:pt x="2736" y="5850"/>
                    <a:pt x="2736" y="5850"/>
                  </a:cubicBezTo>
                  <a:lnTo>
                    <a:pt x="2706" y="5881"/>
                  </a:lnTo>
                  <a:cubicBezTo>
                    <a:pt x="2706" y="5911"/>
                    <a:pt x="2706" y="5911"/>
                    <a:pt x="2706" y="5911"/>
                  </a:cubicBezTo>
                  <a:cubicBezTo>
                    <a:pt x="2675" y="5941"/>
                    <a:pt x="2675" y="5941"/>
                    <a:pt x="2645" y="5972"/>
                  </a:cubicBezTo>
                  <a:cubicBezTo>
                    <a:pt x="2645" y="6002"/>
                    <a:pt x="2645" y="6002"/>
                    <a:pt x="2584" y="6063"/>
                  </a:cubicBezTo>
                  <a:cubicBezTo>
                    <a:pt x="2554" y="6093"/>
                    <a:pt x="2493" y="6154"/>
                    <a:pt x="2432" y="6185"/>
                  </a:cubicBezTo>
                  <a:cubicBezTo>
                    <a:pt x="2432" y="6215"/>
                    <a:pt x="2432" y="6215"/>
                    <a:pt x="2432" y="6215"/>
                  </a:cubicBezTo>
                  <a:lnTo>
                    <a:pt x="2371" y="6245"/>
                  </a:lnTo>
                  <a:cubicBezTo>
                    <a:pt x="2341" y="6276"/>
                    <a:pt x="2250" y="6306"/>
                    <a:pt x="2158" y="6337"/>
                  </a:cubicBezTo>
                  <a:cubicBezTo>
                    <a:pt x="2158" y="6337"/>
                    <a:pt x="2128" y="6367"/>
                    <a:pt x="2128" y="6367"/>
                  </a:cubicBezTo>
                  <a:cubicBezTo>
                    <a:pt x="2037" y="6397"/>
                    <a:pt x="1946" y="6428"/>
                    <a:pt x="1854" y="6428"/>
                  </a:cubicBezTo>
                  <a:lnTo>
                    <a:pt x="1703" y="6428"/>
                  </a:lnTo>
                  <a:cubicBezTo>
                    <a:pt x="1682" y="6438"/>
                    <a:pt x="1662" y="6441"/>
                    <a:pt x="1641" y="6441"/>
                  </a:cubicBezTo>
                  <a:cubicBezTo>
                    <a:pt x="1598" y="6441"/>
                    <a:pt x="1551" y="6428"/>
                    <a:pt x="1490" y="6428"/>
                  </a:cubicBezTo>
                  <a:lnTo>
                    <a:pt x="1399" y="6428"/>
                  </a:lnTo>
                  <a:cubicBezTo>
                    <a:pt x="1399" y="6428"/>
                    <a:pt x="1368" y="6428"/>
                    <a:pt x="1368" y="6397"/>
                  </a:cubicBezTo>
                  <a:lnTo>
                    <a:pt x="1338" y="6397"/>
                  </a:lnTo>
                  <a:lnTo>
                    <a:pt x="1247" y="6367"/>
                  </a:lnTo>
                  <a:cubicBezTo>
                    <a:pt x="1155" y="6367"/>
                    <a:pt x="1095" y="6337"/>
                    <a:pt x="1034" y="6306"/>
                  </a:cubicBezTo>
                  <a:lnTo>
                    <a:pt x="973" y="6276"/>
                  </a:lnTo>
                  <a:cubicBezTo>
                    <a:pt x="973" y="6276"/>
                    <a:pt x="943" y="6245"/>
                    <a:pt x="943" y="6245"/>
                  </a:cubicBezTo>
                  <a:lnTo>
                    <a:pt x="912" y="6245"/>
                  </a:lnTo>
                  <a:cubicBezTo>
                    <a:pt x="851" y="6185"/>
                    <a:pt x="821" y="6154"/>
                    <a:pt x="760" y="6093"/>
                  </a:cubicBezTo>
                  <a:cubicBezTo>
                    <a:pt x="730" y="6063"/>
                    <a:pt x="699" y="6063"/>
                    <a:pt x="669" y="6033"/>
                  </a:cubicBezTo>
                  <a:cubicBezTo>
                    <a:pt x="669" y="6002"/>
                    <a:pt x="639" y="5972"/>
                    <a:pt x="639" y="5972"/>
                  </a:cubicBezTo>
                  <a:cubicBezTo>
                    <a:pt x="608" y="5941"/>
                    <a:pt x="608" y="5941"/>
                    <a:pt x="608" y="5941"/>
                  </a:cubicBezTo>
                  <a:cubicBezTo>
                    <a:pt x="608" y="5941"/>
                    <a:pt x="608" y="5941"/>
                    <a:pt x="608" y="5911"/>
                  </a:cubicBezTo>
                  <a:cubicBezTo>
                    <a:pt x="578" y="5911"/>
                    <a:pt x="578" y="5911"/>
                    <a:pt x="578" y="5881"/>
                  </a:cubicBezTo>
                  <a:lnTo>
                    <a:pt x="547" y="5881"/>
                  </a:lnTo>
                  <a:cubicBezTo>
                    <a:pt x="547" y="5881"/>
                    <a:pt x="547" y="5881"/>
                    <a:pt x="547" y="5850"/>
                  </a:cubicBezTo>
                  <a:cubicBezTo>
                    <a:pt x="547" y="5850"/>
                    <a:pt x="547" y="5820"/>
                    <a:pt x="547" y="5820"/>
                  </a:cubicBezTo>
                  <a:cubicBezTo>
                    <a:pt x="517" y="5820"/>
                    <a:pt x="517" y="5790"/>
                    <a:pt x="517" y="5790"/>
                  </a:cubicBezTo>
                  <a:cubicBezTo>
                    <a:pt x="487" y="5759"/>
                    <a:pt x="487" y="5729"/>
                    <a:pt x="487" y="5698"/>
                  </a:cubicBezTo>
                  <a:cubicBezTo>
                    <a:pt x="456" y="5698"/>
                    <a:pt x="456" y="5668"/>
                    <a:pt x="456" y="5668"/>
                  </a:cubicBezTo>
                  <a:lnTo>
                    <a:pt x="274" y="5698"/>
                  </a:lnTo>
                  <a:lnTo>
                    <a:pt x="426" y="5607"/>
                  </a:lnTo>
                  <a:lnTo>
                    <a:pt x="396" y="5486"/>
                  </a:lnTo>
                  <a:cubicBezTo>
                    <a:pt x="396" y="5455"/>
                    <a:pt x="396" y="5455"/>
                    <a:pt x="396" y="5455"/>
                  </a:cubicBezTo>
                  <a:lnTo>
                    <a:pt x="274" y="5486"/>
                  </a:lnTo>
                  <a:lnTo>
                    <a:pt x="213" y="5516"/>
                  </a:lnTo>
                  <a:lnTo>
                    <a:pt x="396" y="5425"/>
                  </a:lnTo>
                  <a:lnTo>
                    <a:pt x="213" y="5455"/>
                  </a:lnTo>
                  <a:lnTo>
                    <a:pt x="213" y="5455"/>
                  </a:lnTo>
                  <a:lnTo>
                    <a:pt x="396" y="5394"/>
                  </a:lnTo>
                  <a:cubicBezTo>
                    <a:pt x="396" y="5364"/>
                    <a:pt x="396" y="5334"/>
                    <a:pt x="396" y="5303"/>
                  </a:cubicBezTo>
                  <a:lnTo>
                    <a:pt x="183" y="5303"/>
                  </a:lnTo>
                  <a:lnTo>
                    <a:pt x="365" y="5242"/>
                  </a:lnTo>
                  <a:lnTo>
                    <a:pt x="396" y="3814"/>
                  </a:lnTo>
                  <a:cubicBezTo>
                    <a:pt x="396" y="3814"/>
                    <a:pt x="426" y="3814"/>
                    <a:pt x="456" y="3844"/>
                  </a:cubicBezTo>
                  <a:lnTo>
                    <a:pt x="487" y="3844"/>
                  </a:lnTo>
                  <a:cubicBezTo>
                    <a:pt x="578" y="3875"/>
                    <a:pt x="639" y="3905"/>
                    <a:pt x="730" y="3935"/>
                  </a:cubicBezTo>
                  <a:cubicBezTo>
                    <a:pt x="760" y="3935"/>
                    <a:pt x="791" y="3966"/>
                    <a:pt x="851" y="3966"/>
                  </a:cubicBezTo>
                  <a:cubicBezTo>
                    <a:pt x="882" y="3966"/>
                    <a:pt x="943" y="3966"/>
                    <a:pt x="973" y="3996"/>
                  </a:cubicBezTo>
                  <a:cubicBezTo>
                    <a:pt x="1125" y="4027"/>
                    <a:pt x="1277" y="4027"/>
                    <a:pt x="1399" y="4027"/>
                  </a:cubicBezTo>
                  <a:lnTo>
                    <a:pt x="1885" y="4027"/>
                  </a:lnTo>
                  <a:cubicBezTo>
                    <a:pt x="1976" y="4027"/>
                    <a:pt x="2098" y="4027"/>
                    <a:pt x="2219" y="3996"/>
                  </a:cubicBezTo>
                  <a:cubicBezTo>
                    <a:pt x="2280" y="3996"/>
                    <a:pt x="2310" y="3996"/>
                    <a:pt x="2371" y="3966"/>
                  </a:cubicBezTo>
                  <a:cubicBezTo>
                    <a:pt x="2432" y="3966"/>
                    <a:pt x="2493" y="3966"/>
                    <a:pt x="2523" y="3935"/>
                  </a:cubicBezTo>
                  <a:cubicBezTo>
                    <a:pt x="2614" y="3935"/>
                    <a:pt x="2706" y="3905"/>
                    <a:pt x="2766" y="3875"/>
                  </a:cubicBezTo>
                  <a:cubicBezTo>
                    <a:pt x="2766" y="3875"/>
                    <a:pt x="2797" y="3844"/>
                    <a:pt x="2797" y="3844"/>
                  </a:cubicBezTo>
                  <a:cubicBezTo>
                    <a:pt x="2827" y="3844"/>
                    <a:pt x="2888" y="3814"/>
                    <a:pt x="2918" y="3814"/>
                  </a:cubicBezTo>
                  <a:close/>
                  <a:moveTo>
                    <a:pt x="1643" y="1"/>
                  </a:moveTo>
                  <a:cubicBezTo>
                    <a:pt x="1564" y="1"/>
                    <a:pt x="1490" y="14"/>
                    <a:pt x="1429" y="14"/>
                  </a:cubicBezTo>
                  <a:lnTo>
                    <a:pt x="1338" y="14"/>
                  </a:lnTo>
                  <a:cubicBezTo>
                    <a:pt x="1307" y="45"/>
                    <a:pt x="1247" y="45"/>
                    <a:pt x="1216" y="45"/>
                  </a:cubicBezTo>
                  <a:cubicBezTo>
                    <a:pt x="1155" y="75"/>
                    <a:pt x="1095" y="75"/>
                    <a:pt x="1064" y="106"/>
                  </a:cubicBezTo>
                  <a:lnTo>
                    <a:pt x="1003" y="106"/>
                  </a:lnTo>
                  <a:lnTo>
                    <a:pt x="943" y="136"/>
                  </a:lnTo>
                  <a:cubicBezTo>
                    <a:pt x="912" y="136"/>
                    <a:pt x="882" y="166"/>
                    <a:pt x="851" y="197"/>
                  </a:cubicBezTo>
                  <a:lnTo>
                    <a:pt x="791" y="197"/>
                  </a:lnTo>
                  <a:cubicBezTo>
                    <a:pt x="791" y="227"/>
                    <a:pt x="760" y="227"/>
                    <a:pt x="760" y="227"/>
                  </a:cubicBezTo>
                  <a:cubicBezTo>
                    <a:pt x="760" y="227"/>
                    <a:pt x="730" y="258"/>
                    <a:pt x="730" y="258"/>
                  </a:cubicBezTo>
                  <a:cubicBezTo>
                    <a:pt x="699" y="288"/>
                    <a:pt x="639" y="318"/>
                    <a:pt x="608" y="318"/>
                  </a:cubicBezTo>
                  <a:cubicBezTo>
                    <a:pt x="578" y="349"/>
                    <a:pt x="547" y="379"/>
                    <a:pt x="517" y="409"/>
                  </a:cubicBezTo>
                  <a:cubicBezTo>
                    <a:pt x="517" y="409"/>
                    <a:pt x="487" y="440"/>
                    <a:pt x="456" y="470"/>
                  </a:cubicBezTo>
                  <a:cubicBezTo>
                    <a:pt x="426" y="501"/>
                    <a:pt x="396" y="531"/>
                    <a:pt x="335" y="592"/>
                  </a:cubicBezTo>
                  <a:cubicBezTo>
                    <a:pt x="335" y="592"/>
                    <a:pt x="304" y="622"/>
                    <a:pt x="304" y="653"/>
                  </a:cubicBezTo>
                  <a:cubicBezTo>
                    <a:pt x="304" y="653"/>
                    <a:pt x="274" y="683"/>
                    <a:pt x="244" y="744"/>
                  </a:cubicBezTo>
                  <a:lnTo>
                    <a:pt x="213" y="774"/>
                  </a:lnTo>
                  <a:cubicBezTo>
                    <a:pt x="213" y="805"/>
                    <a:pt x="183" y="805"/>
                    <a:pt x="183" y="835"/>
                  </a:cubicBezTo>
                  <a:cubicBezTo>
                    <a:pt x="183" y="835"/>
                    <a:pt x="152" y="865"/>
                    <a:pt x="152" y="926"/>
                  </a:cubicBezTo>
                  <a:cubicBezTo>
                    <a:pt x="122" y="926"/>
                    <a:pt x="122" y="957"/>
                    <a:pt x="122" y="987"/>
                  </a:cubicBezTo>
                  <a:cubicBezTo>
                    <a:pt x="92" y="1017"/>
                    <a:pt x="92" y="1048"/>
                    <a:pt x="61" y="1109"/>
                  </a:cubicBezTo>
                  <a:cubicBezTo>
                    <a:pt x="61" y="1139"/>
                    <a:pt x="61" y="1139"/>
                    <a:pt x="61" y="1169"/>
                  </a:cubicBezTo>
                  <a:cubicBezTo>
                    <a:pt x="61" y="1200"/>
                    <a:pt x="31" y="1200"/>
                    <a:pt x="31" y="1230"/>
                  </a:cubicBezTo>
                  <a:cubicBezTo>
                    <a:pt x="31" y="1261"/>
                    <a:pt x="31" y="1291"/>
                    <a:pt x="31" y="1321"/>
                  </a:cubicBezTo>
                  <a:lnTo>
                    <a:pt x="31" y="1352"/>
                  </a:lnTo>
                  <a:cubicBezTo>
                    <a:pt x="31" y="1352"/>
                    <a:pt x="0" y="1382"/>
                    <a:pt x="0" y="1382"/>
                  </a:cubicBezTo>
                  <a:lnTo>
                    <a:pt x="0" y="1504"/>
                  </a:lnTo>
                  <a:lnTo>
                    <a:pt x="0" y="1565"/>
                  </a:lnTo>
                  <a:lnTo>
                    <a:pt x="0" y="3419"/>
                  </a:lnTo>
                  <a:lnTo>
                    <a:pt x="0" y="5303"/>
                  </a:lnTo>
                  <a:lnTo>
                    <a:pt x="0" y="5334"/>
                  </a:lnTo>
                  <a:cubicBezTo>
                    <a:pt x="0" y="5364"/>
                    <a:pt x="0" y="5425"/>
                    <a:pt x="0" y="5425"/>
                  </a:cubicBezTo>
                  <a:cubicBezTo>
                    <a:pt x="0" y="5425"/>
                    <a:pt x="0" y="5455"/>
                    <a:pt x="0" y="5486"/>
                  </a:cubicBezTo>
                  <a:cubicBezTo>
                    <a:pt x="0" y="5516"/>
                    <a:pt x="0" y="5516"/>
                    <a:pt x="0" y="5516"/>
                  </a:cubicBezTo>
                  <a:cubicBezTo>
                    <a:pt x="0" y="5516"/>
                    <a:pt x="31" y="5546"/>
                    <a:pt x="31" y="5546"/>
                  </a:cubicBezTo>
                  <a:cubicBezTo>
                    <a:pt x="31" y="5577"/>
                    <a:pt x="31" y="5607"/>
                    <a:pt x="61" y="5668"/>
                  </a:cubicBezTo>
                  <a:lnTo>
                    <a:pt x="61" y="5729"/>
                  </a:lnTo>
                  <a:cubicBezTo>
                    <a:pt x="61" y="5729"/>
                    <a:pt x="92" y="5759"/>
                    <a:pt x="92" y="5759"/>
                  </a:cubicBezTo>
                  <a:lnTo>
                    <a:pt x="92" y="5820"/>
                  </a:lnTo>
                  <a:cubicBezTo>
                    <a:pt x="92" y="5820"/>
                    <a:pt x="122" y="5850"/>
                    <a:pt x="122" y="5850"/>
                  </a:cubicBezTo>
                  <a:cubicBezTo>
                    <a:pt x="122" y="5881"/>
                    <a:pt x="152" y="5911"/>
                    <a:pt x="183" y="5972"/>
                  </a:cubicBezTo>
                  <a:lnTo>
                    <a:pt x="183" y="6002"/>
                  </a:lnTo>
                  <a:cubicBezTo>
                    <a:pt x="213" y="6002"/>
                    <a:pt x="213" y="6033"/>
                    <a:pt x="213" y="6063"/>
                  </a:cubicBezTo>
                  <a:lnTo>
                    <a:pt x="244" y="6063"/>
                  </a:lnTo>
                  <a:cubicBezTo>
                    <a:pt x="244" y="6063"/>
                    <a:pt x="244" y="6063"/>
                    <a:pt x="244" y="6093"/>
                  </a:cubicBezTo>
                  <a:cubicBezTo>
                    <a:pt x="244" y="6093"/>
                    <a:pt x="274" y="6124"/>
                    <a:pt x="274" y="6154"/>
                  </a:cubicBezTo>
                  <a:cubicBezTo>
                    <a:pt x="274" y="6154"/>
                    <a:pt x="304" y="6185"/>
                    <a:pt x="304" y="6185"/>
                  </a:cubicBezTo>
                  <a:cubicBezTo>
                    <a:pt x="304" y="6185"/>
                    <a:pt x="335" y="6215"/>
                    <a:pt x="335" y="6215"/>
                  </a:cubicBezTo>
                  <a:cubicBezTo>
                    <a:pt x="335" y="6215"/>
                    <a:pt x="335" y="6215"/>
                    <a:pt x="365" y="6245"/>
                  </a:cubicBezTo>
                  <a:cubicBezTo>
                    <a:pt x="365" y="6245"/>
                    <a:pt x="365" y="6276"/>
                    <a:pt x="396" y="6276"/>
                  </a:cubicBezTo>
                  <a:cubicBezTo>
                    <a:pt x="426" y="6306"/>
                    <a:pt x="456" y="6337"/>
                    <a:pt x="487" y="6367"/>
                  </a:cubicBezTo>
                  <a:cubicBezTo>
                    <a:pt x="547" y="6458"/>
                    <a:pt x="639" y="6519"/>
                    <a:pt x="699" y="6549"/>
                  </a:cubicBezTo>
                  <a:cubicBezTo>
                    <a:pt x="730" y="6580"/>
                    <a:pt x="760" y="6580"/>
                    <a:pt x="791" y="6610"/>
                  </a:cubicBezTo>
                  <a:lnTo>
                    <a:pt x="851" y="6641"/>
                  </a:lnTo>
                  <a:cubicBezTo>
                    <a:pt x="943" y="6671"/>
                    <a:pt x="1034" y="6732"/>
                    <a:pt x="1125" y="6762"/>
                  </a:cubicBezTo>
                  <a:lnTo>
                    <a:pt x="1186" y="6762"/>
                  </a:lnTo>
                  <a:cubicBezTo>
                    <a:pt x="1216" y="6762"/>
                    <a:pt x="1216" y="6762"/>
                    <a:pt x="1247" y="6793"/>
                  </a:cubicBezTo>
                  <a:lnTo>
                    <a:pt x="1399" y="6793"/>
                  </a:lnTo>
                  <a:cubicBezTo>
                    <a:pt x="1429" y="6793"/>
                    <a:pt x="1429" y="6823"/>
                    <a:pt x="1429" y="6823"/>
                  </a:cubicBezTo>
                  <a:lnTo>
                    <a:pt x="1429" y="6610"/>
                  </a:lnTo>
                  <a:lnTo>
                    <a:pt x="1490" y="6823"/>
                  </a:lnTo>
                  <a:lnTo>
                    <a:pt x="1703" y="6823"/>
                  </a:lnTo>
                  <a:lnTo>
                    <a:pt x="1885" y="6793"/>
                  </a:lnTo>
                  <a:cubicBezTo>
                    <a:pt x="2006" y="6793"/>
                    <a:pt x="2128" y="6762"/>
                    <a:pt x="2250" y="6732"/>
                  </a:cubicBezTo>
                  <a:cubicBezTo>
                    <a:pt x="2250" y="6701"/>
                    <a:pt x="2280" y="6701"/>
                    <a:pt x="2280" y="6701"/>
                  </a:cubicBezTo>
                  <a:cubicBezTo>
                    <a:pt x="2280" y="6701"/>
                    <a:pt x="2310" y="6701"/>
                    <a:pt x="2341" y="6671"/>
                  </a:cubicBezTo>
                  <a:cubicBezTo>
                    <a:pt x="2432" y="6641"/>
                    <a:pt x="2523" y="6610"/>
                    <a:pt x="2584" y="6549"/>
                  </a:cubicBezTo>
                  <a:cubicBezTo>
                    <a:pt x="2584" y="6549"/>
                    <a:pt x="2614" y="6519"/>
                    <a:pt x="2645" y="6519"/>
                  </a:cubicBezTo>
                  <a:cubicBezTo>
                    <a:pt x="2645" y="6519"/>
                    <a:pt x="2645" y="6489"/>
                    <a:pt x="2675" y="6489"/>
                  </a:cubicBezTo>
                  <a:cubicBezTo>
                    <a:pt x="2736" y="6428"/>
                    <a:pt x="2797" y="6367"/>
                    <a:pt x="2888" y="6276"/>
                  </a:cubicBezTo>
                  <a:cubicBezTo>
                    <a:pt x="2918" y="6276"/>
                    <a:pt x="2918" y="6245"/>
                    <a:pt x="2949" y="6215"/>
                  </a:cubicBezTo>
                  <a:cubicBezTo>
                    <a:pt x="2979" y="6185"/>
                    <a:pt x="3010" y="6154"/>
                    <a:pt x="3010" y="6124"/>
                  </a:cubicBezTo>
                  <a:lnTo>
                    <a:pt x="3040" y="6124"/>
                  </a:lnTo>
                  <a:cubicBezTo>
                    <a:pt x="3040" y="6093"/>
                    <a:pt x="3070" y="6063"/>
                    <a:pt x="3070" y="6033"/>
                  </a:cubicBezTo>
                  <a:lnTo>
                    <a:pt x="3101" y="6033"/>
                  </a:lnTo>
                  <a:lnTo>
                    <a:pt x="3101" y="6002"/>
                  </a:lnTo>
                  <a:cubicBezTo>
                    <a:pt x="3131" y="5972"/>
                    <a:pt x="3131" y="5941"/>
                    <a:pt x="3162" y="5911"/>
                  </a:cubicBezTo>
                  <a:cubicBezTo>
                    <a:pt x="3162" y="5881"/>
                    <a:pt x="3162" y="5850"/>
                    <a:pt x="3162" y="5850"/>
                  </a:cubicBezTo>
                  <a:lnTo>
                    <a:pt x="3192" y="5790"/>
                  </a:lnTo>
                  <a:cubicBezTo>
                    <a:pt x="3192" y="5759"/>
                    <a:pt x="3192" y="5759"/>
                    <a:pt x="3222" y="5759"/>
                  </a:cubicBezTo>
                  <a:cubicBezTo>
                    <a:pt x="3222" y="5698"/>
                    <a:pt x="3253" y="5607"/>
                    <a:pt x="3253" y="5546"/>
                  </a:cubicBezTo>
                  <a:cubicBezTo>
                    <a:pt x="3253" y="5546"/>
                    <a:pt x="3253" y="5516"/>
                    <a:pt x="3253" y="5516"/>
                  </a:cubicBezTo>
                  <a:lnTo>
                    <a:pt x="3283" y="5486"/>
                  </a:lnTo>
                  <a:cubicBezTo>
                    <a:pt x="3283" y="5486"/>
                    <a:pt x="3283" y="5455"/>
                    <a:pt x="3283" y="5425"/>
                  </a:cubicBezTo>
                  <a:cubicBezTo>
                    <a:pt x="3283" y="5425"/>
                    <a:pt x="3283" y="5394"/>
                    <a:pt x="3283" y="5394"/>
                  </a:cubicBezTo>
                  <a:cubicBezTo>
                    <a:pt x="3283" y="5394"/>
                    <a:pt x="3283" y="5334"/>
                    <a:pt x="3283" y="5334"/>
                  </a:cubicBezTo>
                  <a:lnTo>
                    <a:pt x="3101" y="5303"/>
                  </a:lnTo>
                  <a:lnTo>
                    <a:pt x="3283" y="5273"/>
                  </a:lnTo>
                  <a:lnTo>
                    <a:pt x="3283" y="3419"/>
                  </a:lnTo>
                  <a:lnTo>
                    <a:pt x="3283" y="1565"/>
                  </a:lnTo>
                  <a:cubicBezTo>
                    <a:pt x="3283" y="1565"/>
                    <a:pt x="3283" y="1504"/>
                    <a:pt x="3283" y="1504"/>
                  </a:cubicBezTo>
                  <a:lnTo>
                    <a:pt x="3283" y="1443"/>
                  </a:lnTo>
                  <a:cubicBezTo>
                    <a:pt x="3283" y="1413"/>
                    <a:pt x="3283" y="1382"/>
                    <a:pt x="3283" y="1321"/>
                  </a:cubicBezTo>
                  <a:cubicBezTo>
                    <a:pt x="3253" y="1261"/>
                    <a:pt x="3253" y="1200"/>
                    <a:pt x="3253" y="1169"/>
                  </a:cubicBezTo>
                  <a:cubicBezTo>
                    <a:pt x="3222" y="1139"/>
                    <a:pt x="3222" y="1109"/>
                    <a:pt x="3222" y="1078"/>
                  </a:cubicBezTo>
                  <a:cubicBezTo>
                    <a:pt x="3222" y="1078"/>
                    <a:pt x="3192" y="1048"/>
                    <a:pt x="3192" y="1048"/>
                  </a:cubicBezTo>
                  <a:lnTo>
                    <a:pt x="3192" y="987"/>
                  </a:lnTo>
                  <a:cubicBezTo>
                    <a:pt x="3192" y="987"/>
                    <a:pt x="3162" y="957"/>
                    <a:pt x="3162" y="926"/>
                  </a:cubicBezTo>
                  <a:lnTo>
                    <a:pt x="3101" y="805"/>
                  </a:lnTo>
                  <a:cubicBezTo>
                    <a:pt x="3101" y="774"/>
                    <a:pt x="3070" y="774"/>
                    <a:pt x="3070" y="744"/>
                  </a:cubicBezTo>
                  <a:cubicBezTo>
                    <a:pt x="3010" y="683"/>
                    <a:pt x="2979" y="653"/>
                    <a:pt x="2949" y="592"/>
                  </a:cubicBezTo>
                  <a:cubicBezTo>
                    <a:pt x="2949" y="592"/>
                    <a:pt x="2918" y="561"/>
                    <a:pt x="2888" y="531"/>
                  </a:cubicBezTo>
                  <a:lnTo>
                    <a:pt x="2858" y="501"/>
                  </a:lnTo>
                  <a:lnTo>
                    <a:pt x="2858" y="470"/>
                  </a:lnTo>
                  <a:cubicBezTo>
                    <a:pt x="2736" y="379"/>
                    <a:pt x="2645" y="288"/>
                    <a:pt x="2523" y="227"/>
                  </a:cubicBezTo>
                  <a:cubicBezTo>
                    <a:pt x="2493" y="197"/>
                    <a:pt x="2493" y="197"/>
                    <a:pt x="2432" y="166"/>
                  </a:cubicBezTo>
                  <a:cubicBezTo>
                    <a:pt x="2402" y="166"/>
                    <a:pt x="2341" y="136"/>
                    <a:pt x="2310" y="106"/>
                  </a:cubicBezTo>
                  <a:lnTo>
                    <a:pt x="2250" y="106"/>
                  </a:lnTo>
                  <a:cubicBezTo>
                    <a:pt x="2219" y="75"/>
                    <a:pt x="2189" y="75"/>
                    <a:pt x="2158" y="75"/>
                  </a:cubicBezTo>
                  <a:lnTo>
                    <a:pt x="2067" y="45"/>
                  </a:lnTo>
                  <a:cubicBezTo>
                    <a:pt x="2037" y="45"/>
                    <a:pt x="2006" y="45"/>
                    <a:pt x="1946" y="14"/>
                  </a:cubicBezTo>
                  <a:lnTo>
                    <a:pt x="1763" y="14"/>
                  </a:lnTo>
                  <a:cubicBezTo>
                    <a:pt x="1723" y="4"/>
                    <a:pt x="1682" y="1"/>
                    <a:pt x="1643" y="1"/>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394225" y="3065675"/>
              <a:ext cx="215075" cy="218675"/>
            </a:xfrm>
            <a:custGeom>
              <a:avLst/>
              <a:gdLst/>
              <a:ahLst/>
              <a:cxnLst/>
              <a:rect l="l" t="t" r="r" b="b"/>
              <a:pathLst>
                <a:path w="8603" h="8747" extrusionOk="0">
                  <a:moveTo>
                    <a:pt x="1885" y="388"/>
                  </a:moveTo>
                  <a:lnTo>
                    <a:pt x="8025" y="3883"/>
                  </a:lnTo>
                  <a:lnTo>
                    <a:pt x="6688" y="4582"/>
                  </a:lnTo>
                  <a:lnTo>
                    <a:pt x="2159" y="1938"/>
                  </a:lnTo>
                  <a:lnTo>
                    <a:pt x="608" y="1026"/>
                  </a:lnTo>
                  <a:lnTo>
                    <a:pt x="1885" y="388"/>
                  </a:lnTo>
                  <a:close/>
                  <a:moveTo>
                    <a:pt x="396" y="1360"/>
                  </a:moveTo>
                  <a:lnTo>
                    <a:pt x="1946" y="2242"/>
                  </a:lnTo>
                  <a:cubicBezTo>
                    <a:pt x="1946" y="2272"/>
                    <a:pt x="1946" y="2272"/>
                    <a:pt x="1976" y="2272"/>
                  </a:cubicBezTo>
                  <a:lnTo>
                    <a:pt x="2067" y="2333"/>
                  </a:lnTo>
                  <a:lnTo>
                    <a:pt x="2067" y="5646"/>
                  </a:lnTo>
                  <a:lnTo>
                    <a:pt x="396" y="4673"/>
                  </a:lnTo>
                  <a:lnTo>
                    <a:pt x="396" y="1360"/>
                  </a:lnTo>
                  <a:close/>
                  <a:moveTo>
                    <a:pt x="3770" y="3336"/>
                  </a:moveTo>
                  <a:lnTo>
                    <a:pt x="6475" y="4886"/>
                  </a:lnTo>
                  <a:lnTo>
                    <a:pt x="6475" y="8230"/>
                  </a:lnTo>
                  <a:lnTo>
                    <a:pt x="3770" y="6649"/>
                  </a:lnTo>
                  <a:lnTo>
                    <a:pt x="3770" y="3336"/>
                  </a:lnTo>
                  <a:close/>
                  <a:moveTo>
                    <a:pt x="8238" y="4187"/>
                  </a:moveTo>
                  <a:lnTo>
                    <a:pt x="8238" y="7409"/>
                  </a:lnTo>
                  <a:lnTo>
                    <a:pt x="6870" y="8230"/>
                  </a:lnTo>
                  <a:lnTo>
                    <a:pt x="6870" y="4917"/>
                  </a:lnTo>
                  <a:lnTo>
                    <a:pt x="8238" y="4187"/>
                  </a:lnTo>
                  <a:close/>
                  <a:moveTo>
                    <a:pt x="1885" y="0"/>
                  </a:moveTo>
                  <a:cubicBezTo>
                    <a:pt x="1855" y="0"/>
                    <a:pt x="1824" y="8"/>
                    <a:pt x="1794" y="23"/>
                  </a:cubicBezTo>
                  <a:lnTo>
                    <a:pt x="92" y="844"/>
                  </a:lnTo>
                  <a:lnTo>
                    <a:pt x="92" y="874"/>
                  </a:lnTo>
                  <a:cubicBezTo>
                    <a:pt x="61" y="874"/>
                    <a:pt x="61" y="904"/>
                    <a:pt x="31" y="904"/>
                  </a:cubicBezTo>
                  <a:lnTo>
                    <a:pt x="31" y="935"/>
                  </a:lnTo>
                  <a:cubicBezTo>
                    <a:pt x="1" y="965"/>
                    <a:pt x="1" y="996"/>
                    <a:pt x="1" y="996"/>
                  </a:cubicBezTo>
                  <a:cubicBezTo>
                    <a:pt x="1" y="1026"/>
                    <a:pt x="1" y="1026"/>
                    <a:pt x="1" y="1026"/>
                  </a:cubicBezTo>
                  <a:lnTo>
                    <a:pt x="1" y="4795"/>
                  </a:lnTo>
                  <a:cubicBezTo>
                    <a:pt x="1" y="4856"/>
                    <a:pt x="31" y="4917"/>
                    <a:pt x="92" y="4977"/>
                  </a:cubicBezTo>
                  <a:lnTo>
                    <a:pt x="6566" y="8746"/>
                  </a:lnTo>
                  <a:lnTo>
                    <a:pt x="6657" y="8746"/>
                  </a:lnTo>
                  <a:cubicBezTo>
                    <a:pt x="6688" y="8746"/>
                    <a:pt x="6748" y="8746"/>
                    <a:pt x="6779" y="8716"/>
                  </a:cubicBezTo>
                  <a:lnTo>
                    <a:pt x="8511" y="7683"/>
                  </a:lnTo>
                  <a:cubicBezTo>
                    <a:pt x="8572" y="7652"/>
                    <a:pt x="8603" y="7591"/>
                    <a:pt x="8603" y="7500"/>
                  </a:cubicBezTo>
                  <a:lnTo>
                    <a:pt x="8603" y="3883"/>
                  </a:lnTo>
                  <a:cubicBezTo>
                    <a:pt x="8603" y="3853"/>
                    <a:pt x="8603" y="3792"/>
                    <a:pt x="8572" y="3762"/>
                  </a:cubicBezTo>
                  <a:cubicBezTo>
                    <a:pt x="8572" y="3762"/>
                    <a:pt x="8542" y="3762"/>
                    <a:pt x="8542" y="3731"/>
                  </a:cubicBezTo>
                  <a:lnTo>
                    <a:pt x="8511" y="3731"/>
                  </a:lnTo>
                  <a:lnTo>
                    <a:pt x="1976" y="23"/>
                  </a:lnTo>
                  <a:cubicBezTo>
                    <a:pt x="1946" y="8"/>
                    <a:pt x="1915" y="0"/>
                    <a:pt x="1885" y="0"/>
                  </a:cubicBezTo>
                  <a:close/>
                </a:path>
              </a:pathLst>
            </a:custGeom>
            <a:solidFill>
              <a:srgbClr val="143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6"/>
          <p:cNvSpPr/>
          <p:nvPr/>
        </p:nvSpPr>
        <p:spPr>
          <a:xfrm>
            <a:off x="0" y="4758900"/>
            <a:ext cx="384600" cy="384600"/>
          </a:xfrm>
          <a:prstGeom prst="corner">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ctrTitle"/>
          </p:nvPr>
        </p:nvSpPr>
        <p:spPr>
          <a:xfrm>
            <a:off x="3333600" y="1058050"/>
            <a:ext cx="5090400" cy="125852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400" dirty="0"/>
              <a:t>Agentes e Sistemas MultiAgentes </a:t>
            </a:r>
            <a:endParaRPr sz="4400" dirty="0"/>
          </a:p>
        </p:txBody>
      </p:sp>
      <p:sp>
        <p:nvSpPr>
          <p:cNvPr id="192" name="Google Shape;192;p26"/>
          <p:cNvSpPr txBox="1">
            <a:spLocks noGrp="1"/>
          </p:cNvSpPr>
          <p:nvPr>
            <p:ph type="subTitle" idx="1"/>
          </p:nvPr>
        </p:nvSpPr>
        <p:spPr>
          <a:xfrm>
            <a:off x="3333600" y="2316579"/>
            <a:ext cx="5090400" cy="5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pt-PT" dirty="0">
                <a:solidFill>
                  <a:schemeClr val="dk1"/>
                </a:solidFill>
              </a:rPr>
              <a:t>Aplicação no contexto Farmacêutico </a:t>
            </a:r>
            <a:endParaRPr dirty="0">
              <a:solidFill>
                <a:schemeClr val="dk1"/>
              </a:solidFill>
            </a:endParaRPr>
          </a:p>
        </p:txBody>
      </p:sp>
      <p:pic>
        <p:nvPicPr>
          <p:cNvPr id="29" name="Imagem 28">
            <a:extLst>
              <a:ext uri="{FF2B5EF4-FFF2-40B4-BE49-F238E27FC236}">
                <a16:creationId xmlns:a16="http://schemas.microsoft.com/office/drawing/2014/main" id="{1457ACB6-EE47-4A52-98FC-9F85EBB0AFD0}"/>
              </a:ext>
            </a:extLst>
          </p:cNvPr>
          <p:cNvPicPr>
            <a:picLocks noChangeAspect="1"/>
          </p:cNvPicPr>
          <p:nvPr/>
        </p:nvPicPr>
        <p:blipFill>
          <a:blip r:embed="rId3"/>
          <a:stretch>
            <a:fillRect/>
          </a:stretch>
        </p:blipFill>
        <p:spPr>
          <a:xfrm>
            <a:off x="7078455" y="139575"/>
            <a:ext cx="1345545" cy="666600"/>
          </a:xfrm>
          <a:prstGeom prst="rect">
            <a:avLst/>
          </a:prstGeom>
        </p:spPr>
      </p:pic>
      <p:sp>
        <p:nvSpPr>
          <p:cNvPr id="30" name="Subtítulo 2">
            <a:extLst>
              <a:ext uri="{FF2B5EF4-FFF2-40B4-BE49-F238E27FC236}">
                <a16:creationId xmlns:a16="http://schemas.microsoft.com/office/drawing/2014/main" id="{6079B9E7-2F19-478A-B3E1-235E3C4C6482}"/>
              </a:ext>
            </a:extLst>
          </p:cNvPr>
          <p:cNvSpPr txBox="1">
            <a:spLocks/>
          </p:cNvSpPr>
          <p:nvPr/>
        </p:nvSpPr>
        <p:spPr>
          <a:xfrm>
            <a:off x="2533913" y="145205"/>
            <a:ext cx="4376842" cy="754834"/>
          </a:xfrm>
          <a:prstGeom prst="rect">
            <a:avLst/>
          </a:prstGeom>
          <a:noFill/>
          <a:ln w="9525" cap="flat" cmpd="sng">
            <a:noFill/>
            <a:prstDash val="solid"/>
            <a:round/>
            <a:headEnd type="none" w="sm" len="sm"/>
            <a:tailEnd type="none" w="sm" len="sm"/>
          </a:ln>
        </p:spPr>
        <p:txBody>
          <a:bodyPr spcFirstLastPara="1" wrap="square" lIns="91425" tIns="91425" rIns="91425" bIns="91425" rtlCol="0" anchor="ctr"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Mono"/>
              <a:buNone/>
              <a:defRPr sz="1600" b="0" i="0" u="none" strike="noStrike" cap="none">
                <a:solidFill>
                  <a:schemeClr val="lt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lt1"/>
              </a:buClr>
              <a:buSzPts val="1800"/>
              <a:buFont typeface="Roboto Mono"/>
              <a:buNone/>
              <a:defRPr sz="1800" b="0" i="0" u="none" strike="noStrike" cap="none">
                <a:solidFill>
                  <a:schemeClr val="lt1"/>
                </a:solidFill>
                <a:latin typeface="Roboto Mono"/>
                <a:ea typeface="Roboto Mono"/>
                <a:cs typeface="Roboto Mono"/>
                <a:sym typeface="Roboto Mono"/>
              </a:defRPr>
            </a:lvl9pPr>
          </a:lstStyle>
          <a:p>
            <a:pPr>
              <a:lnSpc>
                <a:spcPct val="170000"/>
              </a:lnSpc>
            </a:pPr>
            <a:r>
              <a:rPr lang="pt-PT" sz="1050" dirty="0">
                <a:solidFill>
                  <a:schemeClr val="tx1"/>
                </a:solidFill>
              </a:rPr>
              <a:t>Mestrado Integrado em Engenharia Biomédica</a:t>
            </a:r>
          </a:p>
          <a:p>
            <a:pPr>
              <a:lnSpc>
                <a:spcPct val="170000"/>
              </a:lnSpc>
            </a:pPr>
            <a:r>
              <a:rPr lang="pt-PT" sz="1050" dirty="0">
                <a:solidFill>
                  <a:schemeClr val="tx1"/>
                </a:solidFill>
              </a:rPr>
              <a:t>Ano letivo 2021/2022</a:t>
            </a:r>
          </a:p>
        </p:txBody>
      </p:sp>
      <p:sp>
        <p:nvSpPr>
          <p:cNvPr id="31" name="Subtítulo 2">
            <a:extLst>
              <a:ext uri="{FF2B5EF4-FFF2-40B4-BE49-F238E27FC236}">
                <a16:creationId xmlns:a16="http://schemas.microsoft.com/office/drawing/2014/main" id="{85324E93-E3B0-4E66-A114-21F484775156}"/>
              </a:ext>
            </a:extLst>
          </p:cNvPr>
          <p:cNvSpPr txBox="1">
            <a:spLocks/>
          </p:cNvSpPr>
          <p:nvPr/>
        </p:nvSpPr>
        <p:spPr>
          <a:xfrm>
            <a:off x="3606988" y="3779812"/>
            <a:ext cx="2581162" cy="1060632"/>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2200" dirty="0">
                <a:latin typeface="Roboto Mono" panose="020B0604020202020204" charset="0"/>
                <a:ea typeface="Roboto Mono" panose="020B0604020202020204" charset="0"/>
              </a:rPr>
              <a:t>Grupo 2:</a:t>
            </a:r>
          </a:p>
          <a:p>
            <a:pPr algn="l"/>
            <a:r>
              <a:rPr lang="pt-PT" sz="2200" dirty="0">
                <a:latin typeface="Roboto Mono" panose="020B0604020202020204" charset="0"/>
                <a:ea typeface="Roboto Mono" panose="020B0604020202020204" charset="0"/>
              </a:rPr>
              <a:t>Lara Vaz (A88362)</a:t>
            </a:r>
          </a:p>
          <a:p>
            <a:pPr algn="l"/>
            <a:r>
              <a:rPr lang="pt-PT" sz="2200" dirty="0">
                <a:latin typeface="Roboto Mono" panose="020B0604020202020204" charset="0"/>
                <a:ea typeface="Roboto Mono" panose="020B0604020202020204" charset="0"/>
              </a:rPr>
              <a:t>Mariana Carvalho (A88360)</a:t>
            </a:r>
          </a:p>
          <a:p>
            <a:pPr algn="l"/>
            <a:r>
              <a:rPr lang="pt-PT" sz="2200" dirty="0">
                <a:latin typeface="Roboto Mono" panose="020B0604020202020204" charset="0"/>
                <a:ea typeface="Roboto Mono" panose="020B0604020202020204" charset="0"/>
              </a:rPr>
              <a:t>Tiago Novais (A88397) </a:t>
            </a:r>
          </a:p>
          <a:p>
            <a:pPr algn="l"/>
            <a:endParaRPr lang="pt-PT" dirty="0"/>
          </a:p>
        </p:txBody>
      </p:sp>
      <p:sp>
        <p:nvSpPr>
          <p:cNvPr id="32" name="Subtítulo 2">
            <a:extLst>
              <a:ext uri="{FF2B5EF4-FFF2-40B4-BE49-F238E27FC236}">
                <a16:creationId xmlns:a16="http://schemas.microsoft.com/office/drawing/2014/main" id="{7C7FB1F3-9777-431D-8F94-CA876043404C}"/>
              </a:ext>
            </a:extLst>
          </p:cNvPr>
          <p:cNvSpPr txBox="1">
            <a:spLocks/>
          </p:cNvSpPr>
          <p:nvPr/>
        </p:nvSpPr>
        <p:spPr>
          <a:xfrm>
            <a:off x="6562838" y="4157590"/>
            <a:ext cx="2581162" cy="6013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200" dirty="0">
                <a:latin typeface="Roboto Mono" panose="020B0604020202020204" charset="0"/>
                <a:ea typeface="Roboto Mono" panose="020B0604020202020204" charset="0"/>
              </a:rPr>
              <a:t>Braga</a:t>
            </a:r>
          </a:p>
          <a:p>
            <a:pPr algn="l"/>
            <a:r>
              <a:rPr lang="pt-PT" sz="1200" dirty="0">
                <a:latin typeface="Roboto Mono" panose="020B0604020202020204" charset="0"/>
                <a:ea typeface="Roboto Mono" panose="020B0604020202020204" charset="0"/>
              </a:rPr>
              <a:t>6 de janeiro de 2021</a:t>
            </a:r>
          </a:p>
        </p:txBody>
      </p:sp>
    </p:spTree>
    <p:extLst>
      <p:ext uri="{BB962C8B-B14F-4D97-AF65-F5344CB8AC3E}">
        <p14:creationId xmlns:p14="http://schemas.microsoft.com/office/powerpoint/2010/main" val="328904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BAE1-91E7-48D9-8D51-0B76C03393EF}"/>
              </a:ext>
            </a:extLst>
          </p:cNvPr>
          <p:cNvSpPr>
            <a:spLocks noGrp="1"/>
          </p:cNvSpPr>
          <p:nvPr>
            <p:ph type="title"/>
          </p:nvPr>
        </p:nvSpPr>
        <p:spPr/>
        <p:txBody>
          <a:bodyPr/>
          <a:lstStyle/>
          <a:p>
            <a:r>
              <a:rPr lang="pt-PT" dirty="0"/>
              <a:t>Diagrama de Classes</a:t>
            </a:r>
          </a:p>
        </p:txBody>
      </p:sp>
      <p:pic>
        <p:nvPicPr>
          <p:cNvPr id="3" name="Imagem 2">
            <a:extLst>
              <a:ext uri="{FF2B5EF4-FFF2-40B4-BE49-F238E27FC236}">
                <a16:creationId xmlns:a16="http://schemas.microsoft.com/office/drawing/2014/main" id="{9FB7D60A-2CD4-404C-BD00-4523C0DD52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197" y="1256279"/>
            <a:ext cx="8007605" cy="3442196"/>
          </a:xfrm>
          <a:prstGeom prst="rect">
            <a:avLst/>
          </a:prstGeom>
        </p:spPr>
      </p:pic>
    </p:spTree>
    <p:extLst>
      <p:ext uri="{BB962C8B-B14F-4D97-AF65-F5344CB8AC3E}">
        <p14:creationId xmlns:p14="http://schemas.microsoft.com/office/powerpoint/2010/main" val="2694864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BAE1-91E7-48D9-8D51-0B76C03393EF}"/>
              </a:ext>
            </a:extLst>
          </p:cNvPr>
          <p:cNvSpPr>
            <a:spLocks noGrp="1"/>
          </p:cNvSpPr>
          <p:nvPr>
            <p:ph type="title"/>
          </p:nvPr>
        </p:nvSpPr>
        <p:spPr/>
        <p:txBody>
          <a:bodyPr/>
          <a:lstStyle/>
          <a:p>
            <a:r>
              <a:rPr lang="pt-PT" dirty="0"/>
              <a:t>Diagrama de Colaboração/Comunicação</a:t>
            </a:r>
          </a:p>
        </p:txBody>
      </p:sp>
      <p:pic>
        <p:nvPicPr>
          <p:cNvPr id="4" name="Imagem 3">
            <a:extLst>
              <a:ext uri="{FF2B5EF4-FFF2-40B4-BE49-F238E27FC236}">
                <a16:creationId xmlns:a16="http://schemas.microsoft.com/office/drawing/2014/main" id="{02B2474F-5268-403C-8AA0-1B6B83D1D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529" y="1098564"/>
            <a:ext cx="5760942" cy="3599911"/>
          </a:xfrm>
          <a:prstGeom prst="rect">
            <a:avLst/>
          </a:prstGeom>
        </p:spPr>
      </p:pic>
    </p:spTree>
    <p:extLst>
      <p:ext uri="{BB962C8B-B14F-4D97-AF65-F5344CB8AC3E}">
        <p14:creationId xmlns:p14="http://schemas.microsoft.com/office/powerpoint/2010/main" val="305853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BAE1-91E7-48D9-8D51-0B76C03393EF}"/>
              </a:ext>
            </a:extLst>
          </p:cNvPr>
          <p:cNvSpPr>
            <a:spLocks noGrp="1"/>
          </p:cNvSpPr>
          <p:nvPr>
            <p:ph type="title"/>
          </p:nvPr>
        </p:nvSpPr>
        <p:spPr/>
        <p:txBody>
          <a:bodyPr/>
          <a:lstStyle/>
          <a:p>
            <a:r>
              <a:rPr lang="pt-PT" dirty="0"/>
              <a:t>Diagrama de Colaboração/Comunicação</a:t>
            </a:r>
          </a:p>
        </p:txBody>
      </p:sp>
      <p:pic>
        <p:nvPicPr>
          <p:cNvPr id="5" name="Imagem 4">
            <a:extLst>
              <a:ext uri="{FF2B5EF4-FFF2-40B4-BE49-F238E27FC236}">
                <a16:creationId xmlns:a16="http://schemas.microsoft.com/office/drawing/2014/main" id="{4F516F76-94E1-4C6B-95A7-81AFDF9F11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6997" y="1104583"/>
            <a:ext cx="6613819" cy="3593892"/>
          </a:xfrm>
          <a:prstGeom prst="rect">
            <a:avLst/>
          </a:prstGeom>
        </p:spPr>
      </p:pic>
    </p:spTree>
    <p:extLst>
      <p:ext uri="{BB962C8B-B14F-4D97-AF65-F5344CB8AC3E}">
        <p14:creationId xmlns:p14="http://schemas.microsoft.com/office/powerpoint/2010/main" val="3861662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BAE1-91E7-48D9-8D51-0B76C03393EF}"/>
              </a:ext>
            </a:extLst>
          </p:cNvPr>
          <p:cNvSpPr>
            <a:spLocks noGrp="1"/>
          </p:cNvSpPr>
          <p:nvPr>
            <p:ph type="title"/>
          </p:nvPr>
        </p:nvSpPr>
        <p:spPr/>
        <p:txBody>
          <a:bodyPr/>
          <a:lstStyle/>
          <a:p>
            <a:r>
              <a:rPr lang="pt-PT" dirty="0"/>
              <a:t>Diagrama de Atividades</a:t>
            </a:r>
          </a:p>
        </p:txBody>
      </p:sp>
      <p:pic>
        <p:nvPicPr>
          <p:cNvPr id="3" name="Imagem 2">
            <a:extLst>
              <a:ext uri="{FF2B5EF4-FFF2-40B4-BE49-F238E27FC236}">
                <a16:creationId xmlns:a16="http://schemas.microsoft.com/office/drawing/2014/main" id="{588A344C-B6D9-433B-90AA-4A57C86D8463}"/>
              </a:ext>
            </a:extLst>
          </p:cNvPr>
          <p:cNvPicPr>
            <a:picLocks noChangeAspect="1"/>
          </p:cNvPicPr>
          <p:nvPr/>
        </p:nvPicPr>
        <p:blipFill>
          <a:blip r:embed="rId3"/>
          <a:stretch>
            <a:fillRect/>
          </a:stretch>
        </p:blipFill>
        <p:spPr>
          <a:xfrm>
            <a:off x="2279560" y="902225"/>
            <a:ext cx="4584880" cy="3921756"/>
          </a:xfrm>
          <a:prstGeom prst="rect">
            <a:avLst/>
          </a:prstGeom>
        </p:spPr>
      </p:pic>
    </p:spTree>
    <p:extLst>
      <p:ext uri="{BB962C8B-B14F-4D97-AF65-F5344CB8AC3E}">
        <p14:creationId xmlns:p14="http://schemas.microsoft.com/office/powerpoint/2010/main" val="340217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EBAE1-91E7-48D9-8D51-0B76C03393EF}"/>
              </a:ext>
            </a:extLst>
          </p:cNvPr>
          <p:cNvSpPr>
            <a:spLocks noGrp="1"/>
          </p:cNvSpPr>
          <p:nvPr>
            <p:ph type="title"/>
          </p:nvPr>
        </p:nvSpPr>
        <p:spPr/>
        <p:txBody>
          <a:bodyPr/>
          <a:lstStyle/>
          <a:p>
            <a:r>
              <a:rPr lang="pt-PT" dirty="0"/>
              <a:t>Diagrama de Atividades</a:t>
            </a:r>
          </a:p>
        </p:txBody>
      </p:sp>
      <p:pic>
        <p:nvPicPr>
          <p:cNvPr id="4" name="Imagem 3">
            <a:extLst>
              <a:ext uri="{FF2B5EF4-FFF2-40B4-BE49-F238E27FC236}">
                <a16:creationId xmlns:a16="http://schemas.microsoft.com/office/drawing/2014/main" id="{5515C4EB-31EA-4384-9492-CE1CA6977BFF}"/>
              </a:ext>
            </a:extLst>
          </p:cNvPr>
          <p:cNvPicPr>
            <a:picLocks noChangeAspect="1"/>
          </p:cNvPicPr>
          <p:nvPr/>
        </p:nvPicPr>
        <p:blipFill>
          <a:blip r:embed="rId3"/>
          <a:stretch>
            <a:fillRect/>
          </a:stretch>
        </p:blipFill>
        <p:spPr>
          <a:xfrm>
            <a:off x="1552479" y="1016299"/>
            <a:ext cx="6039041" cy="3682176"/>
          </a:xfrm>
          <a:prstGeom prst="rect">
            <a:avLst/>
          </a:prstGeom>
        </p:spPr>
      </p:pic>
    </p:spTree>
    <p:extLst>
      <p:ext uri="{BB962C8B-B14F-4D97-AF65-F5344CB8AC3E}">
        <p14:creationId xmlns:p14="http://schemas.microsoft.com/office/powerpoint/2010/main" val="419708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p:txBody>
          <a:bodyPr/>
          <a:lstStyle/>
          <a:p>
            <a:r>
              <a:rPr lang="pt-PT" dirty="0"/>
              <a:t>Implementação</a:t>
            </a:r>
          </a:p>
        </p:txBody>
      </p:sp>
      <p:sp>
        <p:nvSpPr>
          <p:cNvPr id="3" name="Marcador de Posição do Texto 2">
            <a:extLst>
              <a:ext uri="{FF2B5EF4-FFF2-40B4-BE49-F238E27FC236}">
                <a16:creationId xmlns:a16="http://schemas.microsoft.com/office/drawing/2014/main" id="{931253E0-298A-47A5-B43F-B5E5D795E5CF}"/>
              </a:ext>
            </a:extLst>
          </p:cNvPr>
          <p:cNvSpPr>
            <a:spLocks noGrp="1"/>
          </p:cNvSpPr>
          <p:nvPr>
            <p:ph type="body" idx="1"/>
          </p:nvPr>
        </p:nvSpPr>
        <p:spPr>
          <a:xfrm>
            <a:off x="2963339" y="1420253"/>
            <a:ext cx="5460661" cy="2855344"/>
          </a:xfrm>
        </p:spPr>
        <p:txBody>
          <a:bodyPr/>
          <a:lstStyle/>
          <a:p>
            <a:pPr marL="177800" indent="0" algn="just">
              <a:lnSpc>
                <a:spcPct val="150000"/>
              </a:lnSpc>
              <a:spcAft>
                <a:spcPts val="1200"/>
              </a:spcAft>
              <a:buNone/>
            </a:pPr>
            <a:r>
              <a:rPr lang="pt-PT" sz="1200" b="0" i="0" u="none" strike="noStrike" baseline="0" dirty="0">
                <a:solidFill>
                  <a:srgbClr val="000000"/>
                </a:solidFill>
                <a:latin typeface="Roboto Mono" panose="020B0604020202020204" charset="0"/>
                <a:ea typeface="Roboto Mono" panose="020B0604020202020204" charset="0"/>
              </a:rPr>
              <a:t>Os cinco agentes criados comunicam entre si empregando comportamentos como:</a:t>
            </a:r>
          </a:p>
          <a:p>
            <a:pPr marL="285750" indent="-285750" algn="just">
              <a:lnSpc>
                <a:spcPct val="150000"/>
              </a:lnSpc>
              <a:spcAft>
                <a:spcPts val="1200"/>
              </a:spcAft>
            </a:pPr>
            <a:r>
              <a:rPr lang="pt-PT" sz="1200" b="1" u="none" strike="noStrike" baseline="0" dirty="0" err="1">
                <a:solidFill>
                  <a:srgbClr val="000000"/>
                </a:solidFill>
                <a:latin typeface="Roboto Mono" panose="020B0604020202020204" charset="0"/>
                <a:ea typeface="Roboto Mono" panose="020B0604020202020204" charset="0"/>
              </a:rPr>
              <a:t>CyclicBehaviour</a:t>
            </a:r>
            <a:r>
              <a:rPr lang="pt-PT" sz="1200" dirty="0">
                <a:solidFill>
                  <a:srgbClr val="000000"/>
                </a:solidFill>
                <a:latin typeface="Roboto Mono" panose="020B0604020202020204" charset="0"/>
                <a:ea typeface="Roboto Mono" panose="020B0604020202020204" charset="0"/>
              </a:rPr>
              <a:t> </a:t>
            </a:r>
            <a:r>
              <a:rPr lang="pt-PT" sz="1200" u="none" strike="noStrike" baseline="0" dirty="0">
                <a:solidFill>
                  <a:srgbClr val="000000"/>
                </a:solidFill>
                <a:latin typeface="Roboto Mono" panose="020B0604020202020204" charset="0"/>
                <a:ea typeface="Roboto Mono" panose="020B0604020202020204" charset="0"/>
              </a:rPr>
              <a:t>presente em todos os agentes</a:t>
            </a:r>
            <a:r>
              <a:rPr lang="pt-PT" sz="1200" dirty="0">
                <a:solidFill>
                  <a:srgbClr val="000000"/>
                </a:solidFill>
                <a:latin typeface="Roboto Mono" panose="020B0604020202020204" charset="0"/>
                <a:ea typeface="Roboto Mono" panose="020B0604020202020204" charset="0"/>
              </a:rPr>
              <a:t>;</a:t>
            </a:r>
          </a:p>
          <a:p>
            <a:pPr marL="285750" indent="-285750" algn="just">
              <a:lnSpc>
                <a:spcPct val="150000"/>
              </a:lnSpc>
              <a:spcAft>
                <a:spcPts val="1200"/>
              </a:spcAft>
            </a:pPr>
            <a:r>
              <a:rPr lang="pt-PT" sz="1200" b="1" u="none" strike="noStrike" baseline="0" dirty="0" err="1">
                <a:solidFill>
                  <a:srgbClr val="000000"/>
                </a:solidFill>
                <a:latin typeface="Roboto Mono" panose="020B0604020202020204" charset="0"/>
                <a:ea typeface="Roboto Mono" panose="020B0604020202020204" charset="0"/>
              </a:rPr>
              <a:t>OneShotBehaviour</a:t>
            </a:r>
            <a:r>
              <a:rPr lang="pt-PT" sz="1200" u="none" strike="noStrike" baseline="0" dirty="0">
                <a:solidFill>
                  <a:srgbClr val="000000"/>
                </a:solidFill>
                <a:latin typeface="Roboto Mono" panose="020B0604020202020204" charset="0"/>
                <a:ea typeface="Roboto Mono" panose="020B0604020202020204" charset="0"/>
              </a:rPr>
              <a:t> presente no agente Fornecedor e no agente </a:t>
            </a:r>
            <a:r>
              <a:rPr lang="pt-PT" sz="1200" u="none" strike="noStrike" baseline="0" dirty="0" err="1">
                <a:solidFill>
                  <a:srgbClr val="000000"/>
                </a:solidFill>
                <a:latin typeface="Roboto Mono" panose="020B0604020202020204" charset="0"/>
                <a:ea typeface="Roboto Mono" panose="020B0604020202020204" charset="0"/>
              </a:rPr>
              <a:t>Farmacia</a:t>
            </a:r>
            <a:r>
              <a:rPr lang="pt-PT" sz="1200" dirty="0">
                <a:solidFill>
                  <a:srgbClr val="000000"/>
                </a:solidFill>
                <a:latin typeface="Roboto Mono" panose="020B0604020202020204" charset="0"/>
                <a:ea typeface="Roboto Mono" panose="020B0604020202020204" charset="0"/>
              </a:rPr>
              <a:t>;</a:t>
            </a:r>
          </a:p>
          <a:p>
            <a:pPr marL="285750" indent="-285750" algn="just">
              <a:lnSpc>
                <a:spcPct val="150000"/>
              </a:lnSpc>
              <a:spcAft>
                <a:spcPts val="1200"/>
              </a:spcAft>
            </a:pPr>
            <a:r>
              <a:rPr lang="pt-PT" sz="1200" b="1" u="none" strike="noStrike" baseline="0" dirty="0" err="1">
                <a:solidFill>
                  <a:srgbClr val="000000"/>
                </a:solidFill>
                <a:latin typeface="Roboto Mono" panose="020B0604020202020204" charset="0"/>
                <a:ea typeface="Roboto Mono" panose="020B0604020202020204" charset="0"/>
              </a:rPr>
              <a:t>TickerBehaviour</a:t>
            </a:r>
            <a:r>
              <a:rPr lang="pt-PT" sz="1200" u="none" strike="noStrike" baseline="0" dirty="0">
                <a:solidFill>
                  <a:srgbClr val="000000"/>
                </a:solidFill>
                <a:latin typeface="Roboto Mono" panose="020B0604020202020204" charset="0"/>
                <a:ea typeface="Roboto Mono" panose="020B0604020202020204" charset="0"/>
              </a:rPr>
              <a:t> presente nos agentes </a:t>
            </a:r>
            <a:r>
              <a:rPr lang="pt-PT" sz="1200" u="none" strike="noStrike" baseline="0" dirty="0" err="1">
                <a:solidFill>
                  <a:srgbClr val="000000"/>
                </a:solidFill>
                <a:latin typeface="Roboto Mono" panose="020B0604020202020204" charset="0"/>
                <a:ea typeface="Roboto Mono" panose="020B0604020202020204" charset="0"/>
              </a:rPr>
              <a:t>Cidadao</a:t>
            </a:r>
            <a:r>
              <a:rPr lang="pt-PT" sz="1200" dirty="0">
                <a:solidFill>
                  <a:srgbClr val="000000"/>
                </a:solidFill>
                <a:latin typeface="Roboto Mono" panose="020B0604020202020204" charset="0"/>
                <a:ea typeface="Roboto Mono" panose="020B0604020202020204" charset="0"/>
              </a:rPr>
              <a:t>, </a:t>
            </a:r>
            <a:r>
              <a:rPr lang="pt-PT" sz="1200" u="none" strike="noStrike" baseline="0" dirty="0">
                <a:solidFill>
                  <a:srgbClr val="000000"/>
                </a:solidFill>
                <a:latin typeface="Roboto Mono" panose="020B0604020202020204" charset="0"/>
                <a:ea typeface="Roboto Mono" panose="020B0604020202020204" charset="0"/>
              </a:rPr>
              <a:t>Interface</a:t>
            </a:r>
            <a:r>
              <a:rPr lang="pt-PT" sz="1200" dirty="0">
                <a:solidFill>
                  <a:srgbClr val="000000"/>
                </a:solidFill>
                <a:latin typeface="Roboto Mono" panose="020B0604020202020204" charset="0"/>
                <a:ea typeface="Roboto Mono" panose="020B0604020202020204" charset="0"/>
              </a:rPr>
              <a:t> e </a:t>
            </a:r>
            <a:r>
              <a:rPr lang="pt-PT" sz="1200" dirty="0" err="1">
                <a:solidFill>
                  <a:srgbClr val="000000"/>
                </a:solidFill>
                <a:latin typeface="Roboto Mono" panose="020B0604020202020204" charset="0"/>
                <a:ea typeface="Roboto Mono" panose="020B0604020202020204" charset="0"/>
              </a:rPr>
              <a:t>Farmacia</a:t>
            </a:r>
            <a:r>
              <a:rPr lang="pt-PT" sz="1200" dirty="0">
                <a:solidFill>
                  <a:srgbClr val="000000"/>
                </a:solidFill>
                <a:latin typeface="Roboto Mono" panose="020B0604020202020204" charset="0"/>
                <a:ea typeface="Roboto Mono" panose="020B0604020202020204" charset="0"/>
              </a:rPr>
              <a:t>.</a:t>
            </a:r>
            <a:endParaRPr lang="pt-PT" sz="1200" dirty="0">
              <a:latin typeface="Roboto Mono" panose="020B0604020202020204" charset="0"/>
              <a:ea typeface="Roboto Mono" panose="020B0604020202020204" charset="0"/>
            </a:endParaRPr>
          </a:p>
          <a:p>
            <a:endParaRPr lang="pt-PT" dirty="0"/>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Tree>
    <p:extLst>
      <p:ext uri="{BB962C8B-B14F-4D97-AF65-F5344CB8AC3E}">
        <p14:creationId xmlns:p14="http://schemas.microsoft.com/office/powerpoint/2010/main" val="2189341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441B5-0E3C-482E-8808-C130A205D920}"/>
              </a:ext>
            </a:extLst>
          </p:cNvPr>
          <p:cNvSpPr>
            <a:spLocks noGrp="1"/>
          </p:cNvSpPr>
          <p:nvPr>
            <p:ph type="title"/>
          </p:nvPr>
        </p:nvSpPr>
        <p:spPr/>
        <p:txBody>
          <a:bodyPr/>
          <a:lstStyle/>
          <a:p>
            <a:r>
              <a:rPr lang="pt-PT" dirty="0"/>
              <a:t>Implementação das Classes</a:t>
            </a:r>
          </a:p>
        </p:txBody>
      </p:sp>
      <p:pic>
        <p:nvPicPr>
          <p:cNvPr id="5" name="Imagem 4">
            <a:extLst>
              <a:ext uri="{FF2B5EF4-FFF2-40B4-BE49-F238E27FC236}">
                <a16:creationId xmlns:a16="http://schemas.microsoft.com/office/drawing/2014/main" id="{D0D734CC-2AD3-43B8-860C-FFBBD5F1E3D4}"/>
              </a:ext>
            </a:extLst>
          </p:cNvPr>
          <p:cNvPicPr>
            <a:picLocks noChangeAspect="1"/>
          </p:cNvPicPr>
          <p:nvPr/>
        </p:nvPicPr>
        <p:blipFill>
          <a:blip r:embed="rId3"/>
          <a:stretch>
            <a:fillRect/>
          </a:stretch>
        </p:blipFill>
        <p:spPr>
          <a:xfrm>
            <a:off x="720000" y="997375"/>
            <a:ext cx="2023060" cy="3701101"/>
          </a:xfrm>
          <a:prstGeom prst="rect">
            <a:avLst/>
          </a:prstGeom>
        </p:spPr>
      </p:pic>
      <p:sp>
        <p:nvSpPr>
          <p:cNvPr id="6" name="Retângulo 5">
            <a:extLst>
              <a:ext uri="{FF2B5EF4-FFF2-40B4-BE49-F238E27FC236}">
                <a16:creationId xmlns:a16="http://schemas.microsoft.com/office/drawing/2014/main" id="{D85DD64D-E672-4F96-AC42-A3BF3B508F3D}"/>
              </a:ext>
            </a:extLst>
          </p:cNvPr>
          <p:cNvSpPr/>
          <p:nvPr/>
        </p:nvSpPr>
        <p:spPr>
          <a:xfrm>
            <a:off x="1158240" y="2401824"/>
            <a:ext cx="1207008" cy="7071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1" name="Imagem 10">
            <a:extLst>
              <a:ext uri="{FF2B5EF4-FFF2-40B4-BE49-F238E27FC236}">
                <a16:creationId xmlns:a16="http://schemas.microsoft.com/office/drawing/2014/main" id="{329A84BC-CDCB-46D5-B744-58EFDB7F8581}"/>
              </a:ext>
            </a:extLst>
          </p:cNvPr>
          <p:cNvPicPr>
            <a:picLocks noChangeAspect="1"/>
          </p:cNvPicPr>
          <p:nvPr/>
        </p:nvPicPr>
        <p:blipFill>
          <a:blip r:embed="rId4"/>
          <a:stretch>
            <a:fillRect/>
          </a:stretch>
        </p:blipFill>
        <p:spPr>
          <a:xfrm>
            <a:off x="3179232" y="1373352"/>
            <a:ext cx="2785003" cy="527521"/>
          </a:xfrm>
          <a:prstGeom prst="rect">
            <a:avLst/>
          </a:prstGeom>
          <a:ln>
            <a:solidFill>
              <a:schemeClr val="tx1"/>
            </a:solidFill>
          </a:ln>
        </p:spPr>
      </p:pic>
      <p:pic>
        <p:nvPicPr>
          <p:cNvPr id="13" name="Imagem 12">
            <a:extLst>
              <a:ext uri="{FF2B5EF4-FFF2-40B4-BE49-F238E27FC236}">
                <a16:creationId xmlns:a16="http://schemas.microsoft.com/office/drawing/2014/main" id="{E2BD9C01-E3DE-431F-8707-EA5B5B2A266E}"/>
              </a:ext>
            </a:extLst>
          </p:cNvPr>
          <p:cNvPicPr>
            <a:picLocks noChangeAspect="1"/>
          </p:cNvPicPr>
          <p:nvPr/>
        </p:nvPicPr>
        <p:blipFill>
          <a:blip r:embed="rId5"/>
          <a:stretch>
            <a:fillRect/>
          </a:stretch>
        </p:blipFill>
        <p:spPr>
          <a:xfrm>
            <a:off x="5964235" y="2068442"/>
            <a:ext cx="2785003" cy="379110"/>
          </a:xfrm>
          <a:prstGeom prst="rect">
            <a:avLst/>
          </a:prstGeom>
          <a:ln>
            <a:solidFill>
              <a:schemeClr val="tx1"/>
            </a:solidFill>
          </a:ln>
        </p:spPr>
      </p:pic>
      <p:pic>
        <p:nvPicPr>
          <p:cNvPr id="15" name="Imagem 14">
            <a:extLst>
              <a:ext uri="{FF2B5EF4-FFF2-40B4-BE49-F238E27FC236}">
                <a16:creationId xmlns:a16="http://schemas.microsoft.com/office/drawing/2014/main" id="{8EBEE386-CDA5-4D36-BF75-2AE782F47CD6}"/>
              </a:ext>
            </a:extLst>
          </p:cNvPr>
          <p:cNvPicPr>
            <a:picLocks noChangeAspect="1"/>
          </p:cNvPicPr>
          <p:nvPr/>
        </p:nvPicPr>
        <p:blipFill>
          <a:blip r:embed="rId6"/>
          <a:stretch>
            <a:fillRect/>
          </a:stretch>
        </p:blipFill>
        <p:spPr>
          <a:xfrm>
            <a:off x="3179496" y="2647292"/>
            <a:ext cx="2785003" cy="575935"/>
          </a:xfrm>
          <a:prstGeom prst="rect">
            <a:avLst/>
          </a:prstGeom>
          <a:ln>
            <a:solidFill>
              <a:schemeClr val="tx1"/>
            </a:solidFill>
          </a:ln>
        </p:spPr>
      </p:pic>
      <p:pic>
        <p:nvPicPr>
          <p:cNvPr id="17" name="Imagem 16">
            <a:extLst>
              <a:ext uri="{FF2B5EF4-FFF2-40B4-BE49-F238E27FC236}">
                <a16:creationId xmlns:a16="http://schemas.microsoft.com/office/drawing/2014/main" id="{DD2D2B25-7E34-4A06-9CEB-4A005FFDB3B7}"/>
              </a:ext>
            </a:extLst>
          </p:cNvPr>
          <p:cNvPicPr>
            <a:picLocks noChangeAspect="1"/>
          </p:cNvPicPr>
          <p:nvPr/>
        </p:nvPicPr>
        <p:blipFill>
          <a:blip r:embed="rId7"/>
          <a:stretch>
            <a:fillRect/>
          </a:stretch>
        </p:blipFill>
        <p:spPr>
          <a:xfrm>
            <a:off x="5964501" y="3403131"/>
            <a:ext cx="2784737" cy="367953"/>
          </a:xfrm>
          <a:prstGeom prst="rect">
            <a:avLst/>
          </a:prstGeom>
          <a:ln>
            <a:solidFill>
              <a:schemeClr val="tx1"/>
            </a:solidFill>
          </a:ln>
        </p:spPr>
      </p:pic>
      <p:pic>
        <p:nvPicPr>
          <p:cNvPr id="19" name="Imagem 18">
            <a:extLst>
              <a:ext uri="{FF2B5EF4-FFF2-40B4-BE49-F238E27FC236}">
                <a16:creationId xmlns:a16="http://schemas.microsoft.com/office/drawing/2014/main" id="{2722FF47-CCF0-46C8-80D1-B1149774D335}"/>
              </a:ext>
            </a:extLst>
          </p:cNvPr>
          <p:cNvPicPr>
            <a:picLocks noChangeAspect="1"/>
          </p:cNvPicPr>
          <p:nvPr/>
        </p:nvPicPr>
        <p:blipFill>
          <a:blip r:embed="rId8"/>
          <a:stretch>
            <a:fillRect/>
          </a:stretch>
        </p:blipFill>
        <p:spPr>
          <a:xfrm>
            <a:off x="3179498" y="3950988"/>
            <a:ext cx="3839650" cy="747487"/>
          </a:xfrm>
          <a:prstGeom prst="rect">
            <a:avLst/>
          </a:prstGeom>
          <a:ln>
            <a:solidFill>
              <a:schemeClr val="tx1"/>
            </a:solidFill>
          </a:ln>
        </p:spPr>
      </p:pic>
    </p:spTree>
    <p:extLst>
      <p:ext uri="{BB962C8B-B14F-4D97-AF65-F5344CB8AC3E}">
        <p14:creationId xmlns:p14="http://schemas.microsoft.com/office/powerpoint/2010/main" val="3204095858"/>
      </p:ext>
    </p:extLst>
  </p:cSld>
  <p:clrMapOvr>
    <a:masterClrMapping/>
  </p:clrMapOvr>
</p:sld>
</file>

<file path=ppt/theme/theme1.xml><?xml version="1.0" encoding="utf-8"?>
<a:theme xmlns:a="http://schemas.openxmlformats.org/drawingml/2006/main" name=" Pharmacy Minitheme by Slidesgo">
  <a:themeElements>
    <a:clrScheme name="Simple Light">
      <a:dk1>
        <a:srgbClr val="143051"/>
      </a:dk1>
      <a:lt1>
        <a:srgbClr val="60C1ED"/>
      </a:lt1>
      <a:dk2>
        <a:srgbClr val="C0EAFF"/>
      </a:dk2>
      <a:lt2>
        <a:srgbClr val="FFFFFF"/>
      </a:lt2>
      <a:accent1>
        <a:srgbClr val="FFFFFF"/>
      </a:accent1>
      <a:accent2>
        <a:srgbClr val="FFFFFF"/>
      </a:accent2>
      <a:accent3>
        <a:srgbClr val="FFFFFF"/>
      </a:accent3>
      <a:accent4>
        <a:srgbClr val="FFFFFF"/>
      </a:accent4>
      <a:accent5>
        <a:srgbClr val="FFFFFF"/>
      </a:accent5>
      <a:accent6>
        <a:srgbClr val="FFFFFF"/>
      </a:accent6>
      <a:hlink>
        <a:srgbClr val="1430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TotalTime>
  <Words>3791</Words>
  <Application>Microsoft Office PowerPoint</Application>
  <PresentationFormat>Apresentação no Ecrã (16:9)</PresentationFormat>
  <Paragraphs>188</Paragraphs>
  <Slides>24</Slides>
  <Notes>24</Notes>
  <HiddenSlides>0</HiddenSlides>
  <MMClips>2</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24</vt:i4>
      </vt:variant>
    </vt:vector>
  </HeadingPairs>
  <TitlesOfParts>
    <vt:vector size="32" baseType="lpstr">
      <vt:lpstr>Roboto Mono</vt:lpstr>
      <vt:lpstr>Arial</vt:lpstr>
      <vt:lpstr>Symbol</vt:lpstr>
      <vt:lpstr>Wingdings</vt:lpstr>
      <vt:lpstr>Open Sans</vt:lpstr>
      <vt:lpstr>Times New Roman</vt:lpstr>
      <vt:lpstr>Roboto</vt:lpstr>
      <vt:lpstr> Pharmacy Minitheme by Slidesgo</vt:lpstr>
      <vt:lpstr>Agentes e Sistemas MultiAgentes </vt:lpstr>
      <vt:lpstr>02</vt:lpstr>
      <vt:lpstr>Diagrama de Classes</vt:lpstr>
      <vt:lpstr>Diagrama de Colaboração/Comunicação</vt:lpstr>
      <vt:lpstr>Diagrama de Colaboração/Comunicação</vt:lpstr>
      <vt:lpstr>Diagrama de Atividades</vt:lpstr>
      <vt:lpstr>Diagrama de Atividades</vt:lpstr>
      <vt:lpstr>Implementação</vt:lpstr>
      <vt:lpstr>Implementação das Classes</vt:lpstr>
      <vt:lpstr>Agente Farmacia</vt:lpstr>
      <vt:lpstr>Implementação do Agente Farmacia - Behaviours</vt:lpstr>
      <vt:lpstr>Implementação do Agente Farmacia - Behaviours</vt:lpstr>
      <vt:lpstr>Implementação do Agente Farmacia - Behaviours</vt:lpstr>
      <vt:lpstr>Agente Gestor</vt:lpstr>
      <vt:lpstr>Implementação do Agente Gestor - Behaviours</vt:lpstr>
      <vt:lpstr>Agente Cidadao</vt:lpstr>
      <vt:lpstr>Implementação do Agente Cidadao - Behaviours</vt:lpstr>
      <vt:lpstr>Agente Fornecedor</vt:lpstr>
      <vt:lpstr>Implementação do Agente Fornecedor - Behaviours</vt:lpstr>
      <vt:lpstr>Agente Interface</vt:lpstr>
      <vt:lpstr>Demonstração</vt:lpstr>
      <vt:lpstr>Demonstração</vt:lpstr>
      <vt:lpstr>Conclusões</vt:lpstr>
      <vt:lpstr>Agentes e Sistemas MultiAgentes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Agentes e Sistemas MultiAgentes </dc:title>
  <cp:lastModifiedBy>Lara Vaz</cp:lastModifiedBy>
  <cp:revision>20</cp:revision>
  <dcterms:modified xsi:type="dcterms:W3CDTF">2022-01-05T19:56:48Z</dcterms:modified>
</cp:coreProperties>
</file>